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0"/>
  </p:notesMasterIdLst>
  <p:handoutMasterIdLst>
    <p:handoutMasterId r:id="rId11"/>
  </p:handoutMasterIdLst>
  <p:sldIdLst>
    <p:sldId id="271" r:id="rId2"/>
    <p:sldId id="272" r:id="rId3"/>
    <p:sldId id="273" r:id="rId4"/>
    <p:sldId id="274" r:id="rId5"/>
    <p:sldId id="275" r:id="rId6"/>
    <p:sldId id="276" r:id="rId7"/>
    <p:sldId id="335" r:id="rId8"/>
    <p:sldId id="336" r:id="rId9"/>
  </p:sldIdLst>
  <p:sldSz cx="9144000" cy="6858000" type="screen4x3"/>
  <p:notesSz cx="6759575" cy="98679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8">
          <p15:clr>
            <a:srgbClr val="A4A3A4"/>
          </p15:clr>
        </p15:guide>
        <p15:guide id="2" pos="212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CF01"/>
    <a:srgbClr val="0000FF"/>
    <a:srgbClr val="3333CC"/>
    <a:srgbClr val="800000"/>
    <a:srgbClr val="99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973" autoAdjust="0"/>
    <p:restoredTop sz="90929"/>
  </p:normalViewPr>
  <p:slideViewPr>
    <p:cSldViewPr>
      <p:cViewPr>
        <p:scale>
          <a:sx n="72" d="100"/>
          <a:sy n="72" d="100"/>
        </p:scale>
        <p:origin x="532" y="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46" d="100"/>
          <a:sy n="46" d="100"/>
        </p:scale>
        <p:origin x="-1469" y="-86"/>
      </p:cViewPr>
      <p:guideLst>
        <p:guide orient="horz" pos="3108"/>
        <p:guide pos="212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>
            <a:extLst>
              <a:ext uri="{FF2B5EF4-FFF2-40B4-BE49-F238E27FC236}">
                <a16:creationId xmlns:a16="http://schemas.microsoft.com/office/drawing/2014/main" id="{075E2954-A81F-4645-B103-FB4AB749888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8938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5" name="Rectangle 3">
            <a:extLst>
              <a:ext uri="{FF2B5EF4-FFF2-40B4-BE49-F238E27FC236}">
                <a16:creationId xmlns:a16="http://schemas.microsoft.com/office/drawing/2014/main" id="{5A01E602-97CD-4E95-8BDB-48F49666FF1B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30638" y="0"/>
            <a:ext cx="2928937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6" name="Rectangle 4">
            <a:extLst>
              <a:ext uri="{FF2B5EF4-FFF2-40B4-BE49-F238E27FC236}">
                <a16:creationId xmlns:a16="http://schemas.microsoft.com/office/drawing/2014/main" id="{63373DCD-A2DD-4E8B-BF7F-8F1811D698B0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4188"/>
            <a:ext cx="2928938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7" name="Rectangle 5">
            <a:extLst>
              <a:ext uri="{FF2B5EF4-FFF2-40B4-BE49-F238E27FC236}">
                <a16:creationId xmlns:a16="http://schemas.microsoft.com/office/drawing/2014/main" id="{149098B5-9E2D-4BF6-8B6F-FE61ED737127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30638" y="9374188"/>
            <a:ext cx="2928937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6243AC4D-9857-466C-88AF-4A54D4944FD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1-28T01:29:49.2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2785">
    <iact:property name="dataType"/>
    <iact:actionData xml:id="d0">
      <inkml:trace xmlns:inkml="http://www.w3.org/2003/InkML" xml:id="stk0" contextRef="#ctx0" brushRef="#br0">17917 14209 0,'0'0'5,"0"0"-4,0 0 7,0 0 3,0 0-1,0 0-2,0 0 2,0 0 0,0 0-1,41 0 1,-20 0 0,4 0-1,8 0 1,12 0 0,1 0 0,4 0 0,3 4 0,-3 0-1,4 0 2,0-4-1,-1 0-1,5-4 1,0 0-1,8-4 1,-12 4 0,0 0 0,-4-1-1,-5 5 1,-4 0 0,1 0 0,-1 5 0,1-1 1,-9 0-2,-4-4 0,0-8 2,-5-13-2</inkml:trace>
    </iact:actionData>
  </iact:action>
  <iact:action type="add" startTime="33430">
    <iact:property name="dataType"/>
    <iact:actionData xml:id="d1">
      <inkml:trace xmlns:inkml="http://www.w3.org/2003/InkML" xml:id="stk1" contextRef="#ctx0" brushRef="#br0">18194 14739 0,'0'0'7,"0"0"3,0 0 0,0 0 0,0 0 0,0 0-1,0 0 1,0 0-1,0 0 1,46 0 0,-38 0-1,0 0 2,5-4-2,3 0 1,9 0-1,8-5 1,13-3 0,7-1-1,9 1 2,0 4-2,-4-1 0,-4 5 3,-8 0-4,-5 4 2,-8 0 0,-4 0 0,0 0 0,0 0 0,4-4 0,0 0-1</inkml:trace>
    </iact:actionData>
  </iact:action>
  <iact:action type="add" startTime="34036">
    <iact:property name="dataType"/>
    <iact:actionData xml:id="d2">
      <inkml:trace xmlns:inkml="http://www.w3.org/2003/InkML" xml:id="stk2" contextRef="#ctx0" brushRef="#br0">19617 14192 0,'0'0'8,"0"0"2,0 0 0,0 0 0,0 0-1,0 0 1,0 0 0,0 0 0,0 0 0,0 0-1,0 0 2,0 0-2,0 0 2,0 0-2,25 42 0,0-38 1,8 4 0,4 1 0,5-1 0,-9 0-1,8-4 1,1 0 0,3 1-1,5-1 1,-1 0 0,5 0 1,-8 0 0,-1 4-1,5 1 0,-17-5-1,4 0 1,-12 0-2,4 0 3,-4 0-2,0 1 1</inkml:trace>
    </iact:actionData>
  </iact:action>
  <iact:action type="add" startTime="34607">
    <iact:property name="dataType"/>
    <iact:actionData xml:id="d3">
      <inkml:trace xmlns:inkml="http://www.w3.org/2003/InkML" xml:id="stk3" contextRef="#ctx0" brushRef="#br0">19398 14714 0,'0'0'7,"0"0"3,0 0-1,0 0 1,0 0-1,0 0 1,0 0 0,66 8-1,-33-3 1,5-1 0,-1 0 0,4 0-1,9 0 1,12-4 1,12 0-2,13 0 2,4 0-1,-4 0-1,-12 4 1,-13 0 0,-9 1 0,-3-1-1,-13 0 2,1-4-2,-1-4 1,4-9-1</inkml:trace>
    </iact:actionData>
  </iact:action>
  <iact:action type="add" startTime="55263">
    <iact:property name="dataType"/>
    <iact:actionData xml:id="d4">
      <inkml:trace xmlns:inkml="http://www.w3.org/2003/InkML" xml:id="stk4" contextRef="#ctx0" brushRef="#br0">17727 15310 0,'0'0'2,"0"0"0,0 0 9,0 0-2,0 0 1,4-45-1,0 37 0,0-1 2,0 1-1,0 0-1,0-1 1,1 1-1,3 0 1,4 0 0,5-1 0,3 5 1,9 0-2,5 0 1,7 4-1,9 0 1,12 0-1,-9 0 1,9-4 1,1 0-1,-6-1-1,1 1 2,0 0-1,4 4-1,9 4 1,3 0-1,1 5 0,-1-5 2,-4 0-1,-3-4 0,3 0-1,4 0 1,13 4 0,17 4 0,12-3 0,-5-5-1,1-5 1,0 1-1,-1 4 1,-3 9-1,0-1 1,-1-4 0,-3-4 0,-5-8-1,4-1 1,5-3 0,33-25-1,78-71 0</inkml:trace>
    </iact:actionData>
  </iact:action>
  <iact:action type="add" startTime="95886">
    <iact:property name="dataType"/>
    <iact:actionData xml:id="d5">
      <inkml:trace xmlns:inkml="http://www.w3.org/2003/InkML" xml:id="stk5" contextRef="#ctx0" brushRef="#br0">15277 3229 0,'0'0'2,"0"0"3,0 0 4,0 0-1,0 0 2,42 0 0,-22-8 0,13-1-1,9-7 1,12-1 1,8-8-1,4 9-1,4-1 1,5 9 1,-5-8-1,4-1-1,-3-8 1,-1 9 0,0-1 0,1 0 0,-1 9 0,5 0-1,3 8 2,5-8-2,4-1 0,-4 1 2,-1-9-1,-3 9-1,0 8 1,3-8-1,9 8 1,13-8 0,-1-1-1,-4 1 1,-3 0 0,-9 8 0,-5-9 0,5 9 0,0-8 0,0 8-1,-4 0 1,-5 0 0,1 0-1,-9 0 1,-4 0 0,-8 0-1,-8 0 1,-4 8 1,-5-8-2,-8 0 1,-8 0 0,-5 0 1,-3 0-2</inkml:trace>
    </iact:actionData>
  </iact:action>
  <iact:action type="add" startTime="96832">
    <iact:property name="dataType"/>
    <iact:actionData xml:id="d6">
      <inkml:trace xmlns:inkml="http://www.w3.org/2003/InkML" xml:id="stk6" contextRef="#ctx0" brushRef="#br0">15724 3552 0,'0'0'10,"0"0"0,0 0-1,0 0 1,0 0-1,0 0 1,54 0-1,-21 0 1,8-8 1,5 8-2,-5-9 1,1 9-1,3 0 1,1 0-1,3 0 1,5-8 1,0 0 1,4 0-2,4-9 0,-4 0-2,0 9 3,-5-8-1,1 7 1,-8 9-4,-1-8 4,-3 8-2,7 0 1,5 0 1,12-8-3,5-1 4,3 1-5,-4-8 4,-8-1-1,-4 0 0,-8 1 1,-4 8-3,-1-1 3,5 9-3,8-8 2,16 8 3,9-8-6,4 0 3,-5-1-1,-11 1 1,-9 0 0,-12-1-1,-9 1 3,-4 0-4,0 0 1,5 8 0,3-9 0,-7 9 4,7 0-5,1 0 2,-9 0-1,-4 0 1,0 0-1,-12-16 1,-13-1 1</inkml:trace>
    </iact:actionData>
  </iact:action>
  <iact:action type="add" startTime="97804">
    <iact:property name="dataType"/>
    <iact:actionData xml:id="d7">
      <inkml:trace xmlns:inkml="http://www.w3.org/2003/InkML" xml:id="stk7" contextRef="#ctx0" brushRef="#br0">15703 3361 0,'0'0'12,"0"0"-6,0 0 4,0 0 0,0 0 0,0 0-1,0 0 1,0 0 1,54 9-2,-33-9 1,8-9-1,8 9 1,0-8 0,5 8-1,3-8 1,5 8 0,12-8 0,8 8 1,9-9-1,-1 9 0,-3-8-1,-5 0 1,-12 0-1,0-1 2,0 1-2,4 0 1,13-9-1,7 9 1,9-9-1,-4 9 0,-8 0 1,-9-9 0,-4 9 0,-8-9 1,0 9-2,13-9 2,15 1-1,10 8-1,-1-9 1,0 9 0,12-9-1,9-32 1,13-34-1</inkml:trace>
    </iact:actionData>
  </iact:action>
  <iact:action type="add" startTime="137167">
    <iact:property name="dataType"/>
    <iact:actionData xml:id="d8">
      <inkml:trace xmlns:inkml="http://www.w3.org/2003/InkML" xml:id="stk8" contextRef="#ctx0" brushRef="#br0">4665 8578 0,'0'0'1,"0"0"3,0 0 5,0 0 2,41-16-1,-24 12-1,4 4 2,3-5 0,5 5-4,9 0 3,-5 0 0,12 0 0,5 0 0,8 0 0,4-4-1,0 0 3,4 0-4,-4 0 1,-8 0 2,-9 0-1,-3 4-1,-9 0 1,0 4 0,0 0 0,0 0 0,9 4 0,7 1-1,9-1 0,8 0 1,1-4 0,-1-4 1,-4 0-2,-4 0 1,0 0-1,-9 0 1,1 4 0,4 1-1,8-1 1,8 0 0,17-4 0,-4 0-1,4-4 1,-5-5 1,-11 1-2,-9 4 1,-4 0-1,0 4 3,4 0-3,16 0 0,9-4 1,4 0 0,0-1 0,-8 1 1,-9 4-2,1 0 0,4 4 1,7 1 0,10-1 0,7-4-1,-12 0 1,-4 4 0,-17 0 0,-4 4-1</inkml:trace>
    </iact:actionData>
  </iact:action>
  <iact:action type="add" startTime="138776">
    <iact:property name="dataType"/>
    <iact:actionData xml:id="d9">
      <inkml:trace xmlns:inkml="http://www.w3.org/2003/InkML" xml:id="stk9" contextRef="#ctx0" brushRef="#br0">10573 8317 0,'0'0'7,"0"0"2,0 0 1,0 0 0,0 0 0,0 0 1,0 0-2,0 0 0,0 0 1,58 34 0,-21-26 0,13 0-1,8 0 1,0-3 0,0-1 0,-5 0 0,-3 0 1,0 0-2,-5 4 1,1 1 0,-1-1-1,5 0 1,4 0 1,12 1-1,4-5 0,5-4-1,3 0 1,1 4 0,-5 4-1,1 1 1,-1-1 0,1 0 0,8-4 0,8 0 0,4-4 0,-17 0 0,1 0-1,-9 5 0,-8-1 2,-4 0-1,4-4 0,5 0-1,11-4 1,13-5 0,0 1-1,0 0 1,-8 4 0,-13 0 2,-3 4-4,-1 0 2,0 0-1,8-5 2,9-3-2,4 0 1,-4 0 1,0-1-2,-9 5 0,-4 4 1,-3 0 0,-5 0 0,0 0 0,0-4 0,0 0 0,-4 0-1,-5 0 1,-7 0 1,-9-1-2,-4 5 1,-8-4 1,-4 0-1,-5 4-1,1-4 2,-1-4-2</inkml:trace>
    </iact:actionData>
  </iact:action>
  <iact:action type="add" startTime="153098">
    <iact:property name="dataType"/>
    <iact:actionData xml:id="d10">
      <inkml:trace xmlns:inkml="http://www.w3.org/2003/InkML" xml:id="stk10" contextRef="#ctx0" brushRef="#br0">7822 8342 0,'0'0'2,"0"0"0,0 0 10,0 0-4,0 0 3,49 9-2,-11-9 1,11 0-1,13-5 1,-8-3 0,0 4-1,-13 0 1,-8 4 0,-4 0 0,-4 0 0,0 0 0,0 0 0,-4 0 0,3 4 0,1 0 0,4 0 0,-4 0 0,4-4 0,4 0-1,8 0 1,5 0 0,-1 0 1,5 5-3,0-1 3,-5 0-2,-3 0 0,-5 0 4,-4 0-6,-4 0 4,0 1-3,-4-1 3,-5-4-1,-3 0 0,-1-9-1</inkml:trace>
    </iact:actionData>
  </iact:action>
  <iact:action type="add" startTime="223021">
    <iact:property name="dataType"/>
    <iact:actionData xml:id="d11">
      <inkml:trace xmlns:inkml="http://www.w3.org/2003/InkML" xml:id="stk11" contextRef="#ctx0" brushRef="#br0">10333 8251 0,'0'0'6,"0"0"-5,0 0 8,0 0 0,0 0 1,0 0 0,0 0-1,0 0 1,-41 0 0,41 0-1,0 0 1,0 0 0,0 0 0,0 0 0,0 0 0,0 0 0,0 0-1,0 0 1,0 0-1,0 0 1,107 21 0,-82-21 0,4 0 0,8 0 0,13-4 1,4 0-2,20-1 1,26 1-1,15 0 2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1-28T01:29:49.2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0985">
    <iact:property name="dataType"/>
    <iact:actionData xml:id="d0">
      <inkml:trace xmlns:inkml="http://www.w3.org/2003/InkML" xml:id="stk0" contextRef="#ctx0" brushRef="#br0">9435 6810 0,'0'0'2,"0"0"2,0 0 6,0 0 0,0 0 0,58 9-1,-33-5 1,0 0 0,4 4-1,-4-4 1,0 0-1,-1 1 1,5-5 0,0 0 0,0 0-2,0 0 2,4 0 0,0 0 0,5 0 0,7 0 0,5-5 0,4 1 0,-1 0 1,-3 0-2,0 0 0,-5 0 2,1 0-2,-13-5 1,4 1-1,0 0 2,0 0-2,1-5 0,3 1 1,0-1 0,1 1 1,-5-1-3,0 5 1,1 4 2,-1 0-2,-4 0 0,4 0 1,0-1 0,5 1-2,-1 0 2,5-4 0,-1 0 1,1-5-3,-5 1 2,-4-1 1,-4 5-2,-4 0 1,0-1 0,0 1 0,-4 0 1,0 4-2,0 0 0,4 4 1,0 0 0,4 0 2,4 0-5,4 0 3,5 0 1,-1 0-1,5 0 1,4-5-3,-5 1 2,1 0-1,-9 0 1,-3 0-1,-1 0 1,-4 0 1,0 4-3,0 0 1,0 0 1,5 4 0,7 0 0,5 0-1,3 0 1,5 0-2,0 0 2,0-4 0,-4 0 0,-4-4-1,-5 0 1,-3 4 0,-1 0 0,0 0-1,1 0 1,-5 4 0,0 0 1,0 1-4,1-1 3,-5 0 0,-4 0 0,-4 0-1,-1 0 0,-3 0 3,-4 1-4,-5-1 0,0-4 1,-3 0 2,-1 0-3,0 0 2</inkml:trace>
    </iact:actionData>
  </iact:action>
  <iact:action type="add" startTime="14238">
    <iact:property name="dataType"/>
    <iact:actionData xml:id="d1">
      <inkml:trace xmlns:inkml="http://www.w3.org/2003/InkML" xml:id="stk1" contextRef="#ctx0" brushRef="#br0">14305 8346 0,'0'0'2,"0"0"1,0 0 5,0 0 2,41 38 0,1-18-1,20 5 1,8-4 0,0-5-1,-7 1 1,-6-9-1,-3 1 3,4-1-3,8-4 0,9 0 1,3 0-1,5-4 2,-8 4-2,-5-4 1,-8 5-1,-8-5 2,0 0-2,-13 0 1,9 0-1,-1-5 3,9 1-4,4 0 2,9 0-1,3-4 1,1 4 0,-9-1 0,-8 5-1,-5 0 1,-7 0 0,-5 0-1,-3 0 1,3 0 0,4-4-1,9 0 1,12-4-1,5 0 1,-1-1 0,-4 1-1,-12 4 1,-4 0-2,-9 0 3,0 4-2,-3 0 1,-1 0-1,0 0 2,5 0-2,3 0 2,9-5-3,4 1 3,0-4-2,-9 4 1,1 0-1,-9 0 1,1 4 0,-5 0 0,4 0-1,1 0 0,3 4 2,1 0-1,-1 0 0,5 0-2,4-4 3,4 0-2,8-4 0,0 0 1,4 0 0,-3 0 0,-10 0-1,-3 4 1,-4 0-1,0 4 0,-1 0 1,1 0 0,0-4-1,-1 0 1,5 0 1,0-4-2,0 0 2,-5 0-2,-7-1 2,-5 5-1,-4 0-1,-4 0 4,0 0-7,-4 0 3,-1 0 1,1 0 1,-4 0 1,-4 5-5,-1-1 3,-4-4 1,-3 0-2,3 0 1,-8 0 0,0 0-1,1 0 0,-1 0 2,0 0-2,0 0 1,0 0-1,0 0 1,0 0-1,1 0 1,-1 0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1-28T01:29:49.2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8416">
    <iact:property name="dataType"/>
    <iact:actionData xml:id="d0">
      <inkml:trace xmlns:inkml="http://www.w3.org/2003/InkML" xml:id="stk0" contextRef="#ctx0" brushRef="#br0">6787 4968 0,'0'0'1,"0"0"5,42-8 3,-17-1 1,8 1-1,8 0 1,13 0-1,4-5 1,-4 1-1,-9 3 1,-4 1-1,-3 0 1,3-5 0,5-3 2,12-5-3,8-8 1</inkml:trace>
    </iact:actionData>
  </iact:action>
  <iact:action type="add" startTime="8997">
    <iact:property name="dataType"/>
    <iact:actionData xml:id="d1">
      <inkml:trace xmlns:inkml="http://www.w3.org/2003/InkML" xml:id="stk1" contextRef="#ctx0" brushRef="#br0">7718 4918 0,'0'0'8,"0"0"2,0 0-1,0 0 1,0 0 0,0 0-1,0 0 0,0 0 1,0 0 0,0 0-1,0 0 0,0 0 1,0 0-1,0 0 0,0 0 2,46 4-2,-34 1 2,1-1-2,-1-4 1,0 0 1,1 0-3,-1 0 3,1 0-3,3 0 2,13-4 0,17-5-1,24-11 1,21-14 0</inkml:trace>
    </iact:actionData>
  </iact:action>
  <iact:action type="add" startTime="32997">
    <iact:property name="dataType"/>
    <iact:actionData xml:id="d2">
      <inkml:trace xmlns:inkml="http://www.w3.org/2003/InkML" xml:id="stk2" contextRef="#ctx0" brushRef="#br0">18831 1796 0,'0'0'3,"0"0"0,-66-8 4,25 0 3,-5-9 0,1 1-1,-1-1 1,-8 1-1,-16-1 1,-29 9 1,-13 0 1,0 8-4,9 8 3,12 25-2,16 8 0,9 26 1,21 7-1,20 1 2,21-1-3,29-8 2,41 17-1,41-8 3,30-26-3,4-24-1,-13-25 2,4-16 0,1-9-1,-13-17 1,-21-7 0,-25-9-1,-24-17 1,-25-8 0,-25 1-1,-29-18 1,-50-16-1,-16-8 1,0 33 1,8 33-2,13 25 0</inkml:trace>
    </iact:actionData>
  </iact:action>
  <iact:action type="add" startTime="33634">
    <iact:property name="dataType"/>
    <iact:actionData xml:id="d3">
      <inkml:trace xmlns:inkml="http://www.w3.org/2003/InkML" xml:id="stk3" contextRef="#ctx0" brushRef="#br0">22013 1043 0,'0'0'8,"-54"25"2,-45 33-1,-42 33 1,-8 16 0,54-7 0,37-26 0,29-16-2,8 0 3,17-8-2,21 0 1,28 8-1,38 0 1,33-17 0,16-24 0,5-26-1,4-7 2,-17-17 0,-25-9-2,-33 9 0,-20 0 1,-30 0 0,-12 0 0,-8-9-1,-12-16 1,-17-24 0,-21-18 0,-12 17-1,-5 17 1</inkml:trace>
    </iact:actionData>
  </iact:action>
  <iact:action type="add" startTime="35336">
    <iact:property name="dataType"/>
    <iact:actionData xml:id="d4">
      <inkml:trace xmlns:inkml="http://www.w3.org/2003/InkML" xml:id="stk4" contextRef="#ctx0" brushRef="#br0">17813 2393 0,'0'0'14,"0"0"-11,0 0 7,0 0-1,-29 58 1,5-9 0,-30 42-1,-41 25 0,-34 17 3,-3-17-4,12-9 3,-4 9-2,-29 17 1,-21 16 0,0 0-1,17-17 0,21-7 1,3-18 0,5-7 0,16-18-1</inkml:trace>
    </iact:actionData>
  </iact:action>
  <iact:action type="add" startTime="35870">
    <iact:property name="dataType"/>
    <iact:actionData xml:id="d5">
      <inkml:trace xmlns:inkml="http://www.w3.org/2003/InkML" xml:id="stk5" contextRef="#ctx0" brushRef="#br0">16403 3908 0,'0'0'8,"0"0"2,0 0-1,-62 66 1,-17 34 0,-53 40 0,-30 26 0,-24 8 2,4 4-3,4-8 1,8-9 0,34-41 0,49-37 0,25-17-1,21-16 0,12-13 2,8-8-3,9-4 2,3-8-1,5-1 1,4-3-2,4 3 3,13 5-3,24 8 3,34 4-2,40-4 0,34-4 0,21-5 1,12-7 0,8-5 0,1-4-1,-9-8 1,-13-8-1,5-5 2,-17-4-2,-8 1 1,-12-1 0,-13-4 0,-12 0 0,-25 1 0,-29 7-1,-21 5 1,-17-1 0,-7 1-1,-9-5 0,-16-16 3,-26-54-3,-32-62 1,-9-29-1,9 17 0,-9 16 1,-7 8 0,-10-8-1,-7 0 1,-5 4-1</inkml:trace>
    </iact:actionData>
  </iact:action>
  <iact:action type="add" startTime="36697">
    <iact:property name="dataType"/>
    <iact:actionData xml:id="d6">
      <inkml:trace xmlns:inkml="http://www.w3.org/2003/InkML" xml:id="stk6" contextRef="#ctx0" brushRef="#br0">18835 2393 0,'0'0'8,"0"0"2,0 0 0,58 58 0,-12 16-1,8 26 1,4 15 0,-1 1 1,10 9-2,-1-9 1,4-1 0,1 1-1,-9-25 0,-5-24 2,-11-9-2,-5-17 1,-3-16-1,-5 0 1,0-17-1</inkml:trace>
    </iact:actionData>
  </iact:action>
  <iact:action type="add" startTime="37045">
    <iact:property name="dataType"/>
    <iact:actionData xml:id="d7">
      <inkml:trace xmlns:inkml="http://www.w3.org/2003/InkML" xml:id="stk7" contextRef="#ctx0" brushRef="#br0">19204 3867 0,'-17'41'7,"-41"58"4,-62 84-2,-58 65 2,4-8-1,9-33 1,20-33-2,0-33 1,21-50-2,37-25 2,29-20 0,25-13 0,13-8 0,16-5-1,8 1-1,16 0 4,26 4-5,37 4 3,16 4 0,42-4 0,28-5-1,17-11 1,17-9 0,12-12 0,-4-9-1,-16-3 0,-26-1 2,-32 0-1,-30-4 0,-20-4-1,-25-4 1,-24-4 0,-22-33-1,-20-71 2,-21-133-3,-12-94 2,-9 33 0,-3 94-1,-17 59 1,-42 42 0,-20 24 0,0 33-2</inkml:trace>
    </iact:actionData>
  </iact:action>
  <iact:action type="add" startTime="37764">
    <iact:property name="dataType"/>
    <iact:actionData xml:id="d8">
      <inkml:trace xmlns:inkml="http://www.w3.org/2003/InkML" xml:id="stk8" contextRef="#ctx0" brushRef="#br0">22021 1904 0,'-16'42'8,"-18"49"2,-61 124-1,-45 83 1,-9 25 0,20 0 0,30-58 0,21-50-2,-22-33 3,-7-33 1,-5-33-1,4-25-4</inkml:trace>
    </iact:actionData>
  </iact:action>
  <iact:action type="add" startTime="37959">
    <iact:property name="dataType"/>
    <iact:actionData xml:id="d9">
      <inkml:trace xmlns:inkml="http://www.w3.org/2003/InkML" xml:id="stk9" contextRef="#ctx0" brushRef="#br0">21276 3916 0,'0'0'6,"0"0"4</inkml:trace>
    </iact:actionData>
  </iact:action>
  <iact:action type="add" startTime="38110">
    <iact:property name="dataType"/>
    <iact:actionData xml:id="d10">
      <inkml:trace xmlns:inkml="http://www.w3.org/2003/InkML" xml:id="stk10" contextRef="#ctx0" brushRef="#br0">21458 3229 0,'0'0'8,"0"0"3,-53 66-2,-5 42 2,-54 107-3,-41 67 2,-4-1 0,24-24 1,42-38-2,21-41 0,16-37 1,13-37 0,12-38-1,12-20 1,5-18-1,12-7 2,0-8-3,0-1 3,0 0-3,12 1 2,17-1 1,33 5-3,46-5 2,33-3 0,32-9-1,9-5 1,0-3-1,-8-8 1,-25-9-1,-25-4 1,-24 0 0,-22 8 0,-16 0 0,-16 5-1,-17 3 1,-13 1 0,-3-5-1,-22-12 2,-11-29-1,-26-41-1,-28-42 0,-9-24 2,-8-26-1,-8-32-2</inkml:trace>
    </iact:actionData>
  </iact:action>
  <iact:action type="add" startTime="38812">
    <iact:property name="dataType"/>
    <iact:actionData xml:id="d11">
      <inkml:trace xmlns:inkml="http://www.w3.org/2003/InkML" xml:id="stk11" contextRef="#ctx0" brushRef="#br0">22567 1772 0,'0'0'8,"0"0"1</inkml:trace>
    </iact:actionData>
  </iact:action>
  <iact:action type="add" startTime="38947">
    <iact:property name="dataType"/>
    <iact:actionData xml:id="d12">
      <inkml:trace xmlns:inkml="http://www.w3.org/2003/InkML" xml:id="stk12" contextRef="#ctx0" brushRef="#br0">22576 1796 0,'0'0'9,"0"0"0,0 0 0,0 0 1,12 42 0,13 8 0,16 49 0,38 42-1,41 49 0,25 17 2,8-8-2,-9-34 1,-11-24-1,-17-33 1,-21-34 0,-21-24-1,-16-25 1,-16-17 0,-9-16 0,0-9-1</inkml:trace>
    </iact:actionData>
  </iact:action>
  <iact:action type="add" startTime="39236">
    <iact:property name="dataType"/>
    <iact:actionData xml:id="d13">
      <inkml:trace xmlns:inkml="http://www.w3.org/2003/InkML" xml:id="stk13" contextRef="#ctx0" brushRef="#br0">23490 2716 0,'0'0'8,"0"0"3,0 0-2,-4 41 1,-9 50-1,-16 100 1,-33 82 0,-49 75 1,-22-1-2,1-49 1,28-45-1,38-63 1,25-53-1,16-38 1,13-32-1,7-30 2,-3-29-3,8-16 2,0 8 0,13-120 0</inkml:trace>
    </iact:actionData>
  </iact:action>
  <iact:action type="add" startTime="39498">
    <iact:property name="dataType"/>
    <iact:actionData xml:id="d14">
      <inkml:trace xmlns:inkml="http://www.w3.org/2003/InkML" xml:id="stk14" contextRef="#ctx0" brushRef="#br0">23370 3196 0,'0'0'7,"0"0"4,0 0-2,0 0 1,0 0 0,41 74-1,38 67 1,41 58 1,25 16-2,-9-33 1,-24-24-1,-17-34 1,-8-8 0,-13-25-1,-16-8 0,-12-21 1,-25-21 0,-9-12 0,-8-12-1,-8-9 1,-8-4-1,-5-4 0</inkml:trace>
    </iact:actionData>
  </iact:action>
  <iact:action type="add" startTime="39798">
    <iact:property name="dataType"/>
    <iact:actionData xml:id="d15">
      <inkml:trace xmlns:inkml="http://www.w3.org/2003/InkML" xml:id="stk15" contextRef="#ctx0" brushRef="#br0">22782 4947 0,'0'0'8,"0"0"2,0 0 0,42 21-1,36-5 1,63 5 0,74-17 1,91-24-3</inkml:trace>
    </iact:actionData>
  </iact:action>
  <iact:action type="add" startTime="44460">
    <iact:property name="dataType"/>
    <iact:actionData xml:id="d16">
      <inkml:trace xmlns:inkml="http://www.w3.org/2003/InkML" xml:id="stk16" contextRef="#ctx0" brushRef="#br0">17011 3246 0,'0'0'2,"0"0"2,-83 0 5,-29 8 1,-28 17 0,-55 41 1,-24 42 0,-17 24-2,-53 50 0,40-16 1,38-1-1,21 9 2,41-8-2,25-9 1,29-16-1,33-8 0,37-22 1,37-20-1,21-8 1,13-4-1,12 0 2,12-1-1,21-7-1,29-5 1,13-12 0,-5-9 0,4 1-1,9-1 1,12-7-1,0-14 1,0-7 2,0-9-5,-4-12 4,12-8-2,1-13 1,-5-8 0,-4-13 0,0-12 0,-4-16 0,-16-17-1,-30-17 1,-24-8-1,-21-21 3,-30-3-5,-23-22 3,-38-37-1,-59-37 1,-52-29 0,-26 25-1,-24 42 2,20 49-2,8 41 1,22 33-1,36 26 0,38 16 1,28 8-1</inkml:trace>
    </iact:actionData>
  </iact:action>
  <iact:action type="add" startTime="45312">
    <iact:property name="dataType"/>
    <iact:actionData xml:id="d17">
      <inkml:trace xmlns:inkml="http://www.w3.org/2003/InkML" xml:id="stk17" contextRef="#ctx0" brushRef="#br0">21310 3163 0,'0'0'8,"0"0"1,-83 8 1,4 9-1,-37 16 2,-28 50-2,-10 41 2,-11 66 0,-5 25-1,30-8-1,24 1 3,45-35-4,30-11 1,33-5 1,12-4 0,29 21 1,29 4-3,17-4 3,3-25-1,18-20-1,11-18 1,26-11-1,12-17 1,8-9-1,0-20 1,1-25 0,-5-21-1,8-24 0,0-26 1,-24-12 0,-17-8-1,-17-4 1,-3-13 0,-18-16 0,-28-21 0,-25-16-1,-29-30 0,-33-45 1,-12-12-1,-22-5 1,-11 26 1,-30 19-1,-33-3-1,-20 33 1,-9 33-1,22 17 1,15 16 1</inkml:trace>
    </iact:actionData>
  </iact:action>
  <iact:action type="add" startTime="46541">
    <iact:property name="dataType"/>
    <iact:actionData xml:id="d18">
      <inkml:trace xmlns:inkml="http://www.w3.org/2003/InkML" xml:id="stk18" contextRef="#ctx0" brushRef="#br0">16883 3891 0,'0'0'9,"0"0"0,24-41 0,55-42 1,74-74 0,50-25 1,33 0-2,-25 16 1,-17 25 1,-4 9-2,-28 32 1,-26 26 0,-12 24-1,-8 17 1,-4 8 0,-4 9 2,-1 7-4,13 18 1,12-1 1,-3 17-1,-1 8 1,-4 8 1,0 9-1,0-9 0,0-8 0,-12 1 0,-17-18 0,-12 9-1,-13-8 1,-7 7 0,-18-7-1,-8-1 1,-8-7 0,-4 7 0,-4-7-1,-5 7 1,1-8 0,4 9-1,7 8 1,18 0-1</inkml:trace>
    </iact:actionData>
  </iact:action>
  <iact:action type="add" startTime="56535">
    <iact:property name="dataType"/>
    <iact:actionData xml:id="d19">
      <inkml:trace xmlns:inkml="http://www.w3.org/2003/InkML" xml:id="stk19" contextRef="#ctx0" brushRef="#br0">18322 1117 0,'0'0'1,"0"0"5,50-49 2,12 7 2,50-32-1,37-26 3,4-7-4,-21 7 2,-24 34-1,-13 8 2,0 9-2,-8 7 0,-8 1 1,-13 8 1,0 8-2,-4 0 0,-12 0 2,3 9-1,-7-1 0,-5 9-1,1 8 1,-1-9-1,9 9 2,4 0-2,12 0 2,0-8-2,4 0 1,-4 0 0,-3-1 0,-6 9-1,1 0 1,4 9 0,13-1 0,8 8-1,4 1 0,-5 0 0,1-1 1,-4 9 0,12 8 0,8 8 0,0 1-1,-4-1 2,-8-8-2,-12-8 0,-5 8 1,-12-8 0,-8 0 0,-5 0-1,-8 0 1,-3-9 0,-10 1-1,-3-1 1,-4-7-1,-1-1 1,-3 0 1,-1 1-3,0-1 3,5 0-2,-9 9 1,9-1-1</inkml:trace>
    </iact:actionData>
  </iact:action>
  <iact:action type="add" startTime="65236">
    <iact:property name="dataType"/>
    <iact:actionData xml:id="d20">
      <inkml:trace xmlns:inkml="http://www.w3.org/2003/InkML" xml:id="stk20" contextRef="#ctx0" brushRef="#br0">17085 3511 0,'0'0'1,"0"0"2,0 0 6,0 0 2,0 0-2,-58 49 1,5-7-1,-34 7 2,-25 18-2,0-1 2,5 0-2,3 33 0,-20 34 1,-29 33 3,-17-1-7,5 1 5,16-5-2,17-3 1,12-14 0,12-23-1,13-14 1,20-16 0,13 0-1,17-4 1,8-8-1,16-13 0,13-8 2,8-12-2,12-5 2,13 1-3,20 3 2,17-4 1,13-7-2,8-10 1,8-7-1,12-5 1,30-3 0,11-5-2,9 0 3,5 0-1,3 0-1,0 0 1,1-4-1,-17-4 1,-21 0 0,-17-4 0,-20 0 0,-21 3-1,-16 1 1,-13 0-1,-12 0 1,-13-4 0,-7-13 0,-5-16 0,-13-54-1,-20-79 1,-17-62 0,-20-12-1,-25 24 0,-21 34 1,-8 49 0,8 34 0,25 20-2,29 0 3,21-4-2</inkml:trace>
    </iact:actionData>
  </iact:action>
  <iact:action type="add" startTime="66212">
    <iact:property name="dataType"/>
    <iact:actionData xml:id="d21">
      <inkml:trace xmlns:inkml="http://www.w3.org/2003/InkML" xml:id="stk21" contextRef="#ctx0" brushRef="#br0">21132 3436 0,'0'0'8,"0"0"2,-46 75-1,-24 82 1,-42 149 1,-4 42-2,38-50 0,28-74 2,21-59-1,8-49-2,5-33 2,3-17 0,5 1-1,4-5 1,4 4 0,4-4-1,13 4 2,20 9-1,29-1-1,37 1 1,34-21-1,-13-21 2,-4-17-2,-8-7 0,-13-9 1,-8-9 0,-16-3 0,-13-5-1,-4-3 1,-9-5-1,1-8 1,-9-5-1,-3-3 0,-5-5 1,-4-3 1,-21-5-2,-4-12 1,-12-34 0,-21-45-1,-33-45 1,-25-17 1,-12 12-2,-1 26 1,17 32-1,21 21 1,13 0 0,12 8-1</inkml:trace>
    </iact:actionData>
  </iact:action>
  <iact:action type="add" startTime="67969">
    <iact:property name="dataType"/>
    <iact:actionData xml:id="d22">
      <inkml:trace xmlns:inkml="http://www.w3.org/2003/InkML" xml:id="stk22" contextRef="#ctx0" brushRef="#br0">19278 3262 0,'0'0'9,"0"0"0,-45 8 0,-22 34 1,-65 41 0,-46 57 0,-4 18 1,0 49-1,-4 8-1,4 33 1,0 42 0,70-70-1,33-22 0,13-20 1,17-37 0,20-25 0,20-29-2,18-29 3,7-8-3,17-9 2,33-4 0,42-3-1,49-5 1,71-5 0,12-11-1,8-1 1,17-8-1,-21-20 1,-33-13 0,-29-13 1,-50-7-2,-37-5 1,-24-21-1,-30-16 1,-20-29 0,-25-50-1,-21-78 2,-12-54-3,-13 0 2,0-13-1,5 0 1</inkml:trace>
    </iact:actionData>
  </iact:action>
  <iact:action type="add" startTime="68704">
    <iact:property name="dataType"/>
    <iact:actionData xml:id="d23">
      <inkml:trace xmlns:inkml="http://www.w3.org/2003/InkML" xml:id="stk23" contextRef="#ctx0" brushRef="#br0">24086 2898 0,'0'0'8,"0"0"2</inkml:trace>
    </iact:actionData>
  </iact:action>
  <iact:action type="add" startTime="68774">
    <iact:property name="dataType"/>
    <iact:actionData xml:id="d24">
      <inkml:trace xmlns:inkml="http://www.w3.org/2003/InkML" xml:id="stk24" contextRef="#ctx0" brushRef="#br0">23440 3287 0,'-87'91'8,"-99"100"2,-87 107 0,41-33 0,42-9-1,49-3 2,59-63-2,61-41 1,33-24 2,46-10-4,29-11 0,17-13 1,20-21 3,8-20-4,25-17 2,38-20 0,37-26 0,16-20-1,4-17 1,-24 1 0,-55 3 1,-48 5-2,-39 8 0,-32 4 1,-25-4 0,-12-17-1,-21-33 1,-29-91 0,-46-103 0,-37-46 0,13 0 0,-1 50 0,-7 41-1,3 17 1,13 16 0,24 0-1</inkml:trace>
    </iact:actionData>
  </iact:action>
  <iact:action type="add" startTime="70152">
    <iact:property name="dataType"/>
    <iact:actionData xml:id="d25">
      <inkml:trace xmlns:inkml="http://www.w3.org/2003/InkML" xml:id="stk25" contextRef="#ctx0" brushRef="#br0">19646 3237 0,'0'0'16,"71"-49"-13,28-18 4,58-40 2,42-26 1,16 1 2,-25 24-2,-16 17 0,-9 25-1,1 24 1,-5 18 2,5 24-5,37 33 3,41 41 0,8 34 1,9 16-1,-13 8-1,-21-16 2,-24-8-3,-37-25 2,-42-17-1,-33-16 1,-21-17 0,-20-8-1,-17-9 0,-17-7 1,-7-1-1</inkml:trace>
    </iact:actionData>
  </iact:action>
  <iact:action type="add" startTime="76261">
    <iact:property name="dataType"/>
    <iact:actionData xml:id="d26">
      <inkml:trace xmlns:inkml="http://www.w3.org/2003/InkML" xml:id="stk26" contextRef="#ctx0" brushRef="#br0">17731 2384 0,'0'0'1,"0"0"6,0 0 0,0 0 3,0 0 0,-33-49 0,24 16-1,-3-17 1,0-16 0,-5-9 0,0 9-1,5 0 1,8 8 1,12-9-2,25-15 0,42-43 1,45-7-1,20 8 1,5 8-1,-25 41 1,-16 26-1,-9 24 1,-8 8 0,-5 9 0,-3 8-1,0 0 2,-1 16-3,1 9 3,-5 17-2,-3 7 1,-9 9 0,-4 0-1,-9 0 1,-3 0 0,-9-8 0,-8 0 0,-17 8 0,-16 0 0,-16 16 0,-22 25-1,-16 9 1,-24 0 0,-14-1 0,-19 1 1,-5-25-3,8-17 2,13-16 0,12-9-1,0-8 1,-21 0 0,-8-16-1,-4-17 1,5-17 0,-10 1-1,5-9 2,13-8-2,12 0 0,53-25 1,55-42-1</inkml:trace>
    </iact:actionData>
  </iact:action>
  <iact:action type="add" startTime="77249">
    <iact:property name="dataType"/>
    <iact:actionData xml:id="d27">
      <inkml:trace xmlns:inkml="http://www.w3.org/2003/InkML" xml:id="stk27" contextRef="#ctx0" brushRef="#br0">21045 1747 0,'0'0'9,"-50"-33"1,21 8-1,13-17 2,20-16-2,16-24 0,26-18 1,8-16 0,-1 17 0,5 0 0,21 8-1,33-17 1,28 0-1,13 17 1,-4 17-1,-16 24 1,-5 17 0,-8 16 0,-17 17-1,-7 17 1,-5 24 0,0 17-1,0 8 0,4 9 1,0-1 0,-4-7-1,-16-1 1,-26 0 0,-24 0 0,-25 1-2,-29 24 2,-29 8 0,-25 9 0,-8-1 1,-29 1-3,-29 0 2,-28 16 0,-18 0-1,13-33 2,21-25-2,20-32 1,33-34 0,22-17-1,15-24 1,9-26 0,12-32-1,22-50 1,19-66-1</inkml:trace>
    </iact:actionData>
  </iact:action>
  <iact:action type="add" startTime="79900">
    <iact:property name="dataType"/>
    <iact:actionData xml:id="d28">
      <inkml:trace xmlns:inkml="http://www.w3.org/2003/InkML" xml:id="stk28" contextRef="#ctx0" brushRef="#br0">15509 3908 0,'0'0'8,"83"-99"2,57-26-1,63-32 2,45 8-1,-49 66-1,-29 34 1,-26 24-1,-28 33 1,0 42-1,25 66 1,8 74 0,-5 42 0,-28-9-1,-49-49 2,-34-41-2,-29-63 0</inkml:trace>
    </iact:actionData>
  </iact:action>
  <iact:action type="add" startTime="97431">
    <iact:property name="dataType"/>
    <iact:actionData xml:id="d29">
      <inkml:trace xmlns:inkml="http://www.w3.org/2003/InkML" xml:id="stk29" contextRef="#ctx0" brushRef="#br0">8889 6463 0,'0'0'1,"0"0"-1,0 0 8,0 0 2,0 0 0,0 0-1,0 0 1,0 0-1,0 0 1,0 0-1,42 16 2,-26-16-2,5 0 1,4 4 0,4-4 0,4 0-1,4 0 1,4 0 0,5 0-1,-1 0 1,9-4-1,4 0 3,-4 0-2,0 0-1,-9 0 1,-4-1 1,-7 1-3,-1 4 1,0 0 1,-8 0-1,4 0 1,0 0-1,-1 0 0,1 0 2,0 0-1,0 0-1,0 0 0,0 0 2,0 0-2,4 0 2,9 0-2,3-4 1,5 0 2,0 0-5,-1 0 5,-3 4-4,-5 0 2,-4 0-1,1 0 0,3 0 1,0 4 0,1-4 1,-1 0-2,0 0 0,5 0 0,-1-4 2,5 0-3,4-1 2,-4 1 1,-1 0-3,-7 4 2,-1 0-1,-4 0 1,-4 0 2,0 4-5,0 0 3,1 1 0,-5-1-1,-1 0 1,1 0-1,-4 0 3,4-4-4,-8 4 1,4-4 2,0 0-2,-1 0 1,1 0-1,0 0 2,0 0-2,0 0 0,-1 0 1,-3 0-1,0 0-1,0 0 2,-1 0 0,1 0-1,8-4 1,25-8-1</inkml:trace>
    </iact:actionData>
  </iact:action>
  <iact:action type="add" startTime="106048">
    <iact:property name="dataType"/>
    <iact:actionData xml:id="d30">
      <inkml:trace xmlns:inkml="http://www.w3.org/2003/InkML" xml:id="stk30" contextRef="#ctx0" brushRef="#br0">7644 7543 0,'0'0'2,"0"0"4,0 0 4,0 0-1,0 0 1,0 0 0,0 0 0,0 0-1,0 0 1,0 0 0,0 0 0,54 0-1,-13-4 1,0 0-1,13 0 1,4-5 0,0 5-1,-8-4 1,3 0-1,-3 0 2,0-1-2,4 1 1,8 0 0,12 4-2,13-1 3,4 1-1,8-4-1,5-4 1,-1-5 1,-4 0-3,-3 5 2,-5 4 0,-9 4 0,-3 4 0,-9 0 0,-8 0-1,-8-5 2,-8 1-2,-5 0 1,-8 0 0,-8 0-1,0 0 1,-13 0 0,1 4-1,-5 0 1,0 0-1,-4 0 1,0 0-1,1 0 2,-1 0-2,0 0 0,4 0 1,-8 0-1,4 0 2,-4 0-3,0 0 2,0 0-1,0 0 2,0 0-2,0 0 1,0 0 0,0 0-1,0 0 1,0 0 0,0 0-1,0 0 1,-58-46 0,25 13 0,-8-4 0,-9-9 0,-4 1-1,-8-5 1,0-4 0,-4 0-1,4 9 1,8 12-1,5 12 1,3 4 0,1 5-1,3 4 1,1-1 0,-1 5-1,5 0 1,-8 0-1,3 0 1,-3 0-1,-5-5 1,1 5 0,3-4-1,5 4 1,3 0 0,9 0-1,5-1 2,-1 5-2,4 0 1,0 5 0,-3 3-1,-1 0 1,-4 9 0,-8 3 0,-13 9 0,-8 9 0,-8 7-1,0-3 1,4-1 0,16-8-1,9-4 1,8-4-1,4 0 0,4-5 1,5 1 0,-1 8 1,1 8-2,3 9 1,5 12 0,-4 4 1,7 0-1,1-4 0,4-8-1,0-13 0,4-8 1</inkml:trace>
    </iact:actionData>
  </iact:action>
  <iact:action type="add" startTime="121334">
    <iact:property name="dataType"/>
    <iact:actionData xml:id="d31">
      <inkml:trace xmlns:inkml="http://www.w3.org/2003/InkML" xml:id="stk31" contextRef="#ctx0" brushRef="#br0">7900 8396 0,'0'0'3,"0"0"-3,0 0 10,0 0-2,0 0 3,0 0-2,0 0 1,0 0 0,0 0 0,0 41-1,5-32 1,-1-5 0,4 4-1,0 0 1,5 1 0,3-1-1,1 0 1,3 1-1,1-1 1,0-4-2,-1 0 2,1 0 0,0 0 0,0 1-1,-1-1 1,1 0-1,0 4 1,-1 0 1,1 1-2,4-1 0,0 0 1,-1 1 0,1-5 1,0 0-1,0 0-1,0 0 0,0 0 0,-1 0 1,1 1 0,4-1-1,4 0 1,9 0-1,3-4 1,5 0 0,4 0-1,-5-4 1,-3 0-1,-1 0 1,-8-1-1,1 1 2,-5 0-3,-4 4 3,0-4-2,4 0 2,0 0-3,0 0 2,8-1 0,13 1 0,29-12 1,33-17-3,8-21 2</inkml:trace>
    </iact:actionData>
  </iact:action>
  <iact:action type="add" startTime="122468">
    <iact:property name="dataType"/>
    <iact:actionData xml:id="d32">
      <inkml:trace xmlns:inkml="http://www.w3.org/2003/InkML" xml:id="stk32" contextRef="#ctx0" brushRef="#br0">14065 8466 0,'0'0'9,"0"0"-1,0 0 2,0 0 0,0 0-1,0 0 1,0 0 0,0 0-1,0 0 1,0 0-1,0 0 1,0 0-1,0 0 1,0 0 0,0 0-1,0 0 0,62 21 1,-33-17-1,4-4 1,4 0 0,5 0 0,7-4-1,5 4 2,0 0-2,4 4 0,8 0 3,4 5-3,1-1 0,3-4 1,-3 0-1,-5-4 2,4 0-1,0 0-1,-3 0 1,-5 0 0,-4 4-1,-5 1 1,1-1 0,-4 0 0,4-4-1,-1-13 1</inkml:trace>
    </iact:actionData>
  </iact:action>
  <iact:action type="add" startTime="139088">
    <iact:property name="dataType"/>
    <iact:actionData xml:id="d33">
      <inkml:trace xmlns:inkml="http://www.w3.org/2003/InkML" xml:id="stk33" contextRef="#ctx0" brushRef="#br0">9853 8852 0,'0'0'3,"0"0"-3,0 0 8,0 0 2,0 0 0,0 0 0,0 0-1,-45-25 1,7 16 0,-11 1-1,-1-4 1,9-1 0,-5-3-1,21-1 1,5-4 0,11-3-1,5-1 1,4 25 0,9-62 0,-1 20-1,0 1 1,5-5 1,-5 1-2,0-5 1,0 0 0,1 1-1,3-1 0,9-4 1,4 5 0,-1 3-1,-3 5 1,0 3-1,-1 5 1,1 4 0,0 4-1,0 5 1,3-1-1,5 4 2,-4 5-2,0 4 1,0-1 0,-5 5-1,1 4 1,0 4 0,0 5 0,3 3 0,5 9-1,4 12 2,13 12-2,-1 9 1,1 8 0,-13 1 0,-12-6-1,-13-3 0,-12-4 1,-13 8 0,-12 8 0,-4 0-1,-4-3 1,4-10 0,0-11-2,4-9 3,-4 0-2,-4-4 1,3-4-1,1-9 1,13-11 0,3-26-1,1-45 0</inkml:trace>
    </iact:actionData>
  </iact:action>
  <iact:action type="add" startTime="140848">
    <iact:property name="dataType"/>
    <iact:actionData xml:id="d34">
      <inkml:trace xmlns:inkml="http://www.w3.org/2003/InkML" xml:id="stk34" contextRef="#ctx0" brushRef="#br0">15488 8239 0,'0'0'7,"0"0"1,0 0 2,9-54 0,11-4 0,26-29-1,32-25 1,30-12 1,16 4 0,-16 21-2,-22 20 2,-19 21-3,-18 21 2,-7 16-1,-5 25 0,4 21 1,5 33-1,-5 33 3,-12 21-4,-16 12 2,-18 4-1,-11 13 1,-30 16 2,-40 5-4,-34-13 2,-29-25 0,-5-37-1,14-41 1,12-30-1</inkml:trace>
    </iact:actionData>
  </iact:action>
  <iact:action type="add" startTime="141819">
    <iact:property name="dataType"/>
    <iact:actionData xml:id="d35">
      <inkml:trace xmlns:inkml="http://www.w3.org/2003/InkML" xml:id="stk35" contextRef="#ctx0" brushRef="#br0">9700 8466 0,'0'0'6,"0"0"3,0 0 1,0 0 0,0 0-1,62 71 1,-8-21-1,16 8 1,17 8 0,12-4 0,-8-8-1,-16-13 1,-17-12-1,-17-8 1,-8-9 0,-4-8-1</inkml:trace>
    </iact:actionData>
  </iact:action>
  <iact:action type="add" startTime="142491">
    <iact:property name="dataType"/>
    <iact:actionData xml:id="d36">
      <inkml:trace xmlns:inkml="http://www.w3.org/2003/InkML" xml:id="stk36" contextRef="#ctx0" brushRef="#br0">15579 8288 0,'0'0'8,"0"0"1,0 0 1,0 0 0,0 0 0,-58 25 0,25-16-1,-29 7 1,-29 1 0,-16-1 0,-5 1 2,-4-5-3,-20 1 1,-18-1 0,1 0-1,13 1 2,-1-1-3,-12 5 3,-13 8-2,-7 4 0,3 0 1,5 0 0,11-4 0,6-5-2,23 1 2,26 0 1,0 3-2,-5 1 0,-11 0 1,-14-4 0,18-5-1,20-3 1,20-1 1,9-3-3,8-1 3,5 0-3,-5-4 2,-4-4 0,-4 0-1,-8 0 3,-1-4-4,5 4 2,0 0-1,4 8 0,0 9 2,-9 12-1,-11 12 1,-22 9-3,-7 4 2,-1 0-1,25-9 0,29-16 1,29-21-1</inkml:trace>
    </iact:actionData>
  </iact:action>
  <iact:action type="add" startTime="143437">
    <iact:property name="dataType"/>
    <iact:actionData xml:id="d37">
      <inkml:trace xmlns:inkml="http://www.w3.org/2003/InkML" xml:id="stk37" contextRef="#ctx0" brushRef="#br0">8368 9638 0,'0'0'7,"0"0"3,0 0 0,0 0-1,0 0 1,0 0 0,0 0-1,0 0 1,0 0-1,0 0 1,0 0-1,0 0 1,70-41 0,-24 37-1,16-1 1,0 5-1,4 0 2,0-4-2,5-4 2,3 0-2,9-5 1,0 5-1,3 4 1,5 0 0,5 0 0,3-5 0,4-3 0,9-5 0,-4 1-1,-1 8 1,5-1-1,8 1 0,0-4 1,4-5 1,-8 5-2,4-1 1,8 1-1,4-1 0,-7-3 1,-10-1 0,-11 5 0,-13-1-1,-4 1 1,0 0-1,-9-1 0,-3-3 1,-5-9 1,5-21-2</inkml:trace>
    </iact:actionData>
  </iact:action>
  <iact:action type="add" startTime="144414">
    <iact:property name="dataType"/>
    <iact:actionData xml:id="d38">
      <inkml:trace xmlns:inkml="http://www.w3.org/2003/InkML" xml:id="stk38" contextRef="#ctx0" brushRef="#br0">8426 9116 0,'0'0'7,"0"0"4,0 0-2,0 0 1,0 0 0,-42 34-1,13-18 1,-16 5-1,-17 0 1,-17-1-1,1-3 1,7-9 0,1-4 1,8 0-1,-17 5 0,-16-1-1,-21 0 1,-8 1 0,8-1 0,17 0 0,0 0-1,-5 1 1,-16 3 1,-8 5-3,8-1 2,17 5-1,8 0 0,8-1 2,0-3-2,4-9 2,4-8-3,5-4 1,-1-4 1,9-5 0,4-7-1,4-1 2,9-8-2,-1-4 1,4-4-1,-16-5 1,-4 1-1,-12 3 3,-18-7-3,-11-5 0,-5-8 1,5 0 0,-9-4-1,-4 0 2,0 0-1,8-4-2,5-13 3,7-8-1,9-8-1,-8-9 2,-17-7-3,8 7 1,1 1 1,8-9-1,28-4 1,1-8 0,12-1 0,17 1-2,16 4 2,0 8-1,17 5 0,-1 12 2</inkml:trace>
    </iact:actionData>
  </iact:action>
  <iact:action type="add" startTime="145098">
    <iact:property name="dataType"/>
    <iact:actionData xml:id="d39">
      <inkml:trace xmlns:inkml="http://www.w3.org/2003/InkML" xml:id="stk39" contextRef="#ctx0" brushRef="#br0">3411 6090 0,'0'0'10,"0"-50"-1,0-24 1,0-38 0,9-21 0,-1 1 1,8 8 0,26 8-2,24 0 1,25 0-1,33-8 0,0 8 2,-8 16-2,-8 18 1,-9 11-1,9 9 1,-1 8-1,-8 9 1,-8 3 0,-16 18 0,-13-1 0,-4 16-1,-4 1 0,-1-8 1,1 7-1,0 1 1,-8-9-1,-5 9 3,-12 0-4,-8 0 1,-9-1 2,-8-7-2,-8-17 0,-21-9 1,-20-7 0</inkml:trace>
    </iact:actionData>
  </iact:action>
  <iact:action type="add" startTime="145485">
    <iact:property name="dataType"/>
    <iact:actionData xml:id="d40">
      <inkml:trace xmlns:inkml="http://www.w3.org/2003/InkML" xml:id="stk40" contextRef="#ctx0" brushRef="#br0">4810 3709 0,'0'0'10,"0"0"-1,-46 9 1,30-9 0,7 8 0,5-8-1,4 8 1,0-8-1,0 0 1,71 58-1,-5-8 1,8 8 0,1-9 0,-13-7 0,-13-17-1,-11-1 2,-9-7-2,-9-9 0,-3 1 0,-9-1 1,-4 0 0,-4 0 0,-8 9-1,-21 16 1,-37 33 0,-29 34 1,-17 28-2,-8 13 1,0 0 0,17-25-1,12-17 1</inkml:trace>
    </iact:actionData>
  </iact:action>
  <iact:action type="add" startTime="154042">
    <iact:property name="dataType"/>
    <iact:actionData xml:id="d41">
      <inkml:trace xmlns:inkml="http://www.w3.org/2003/InkML" xml:id="stk41" contextRef="#ctx0" brushRef="#br0">11285 8421 0,'0'0'1,"0"0"1,-46 41 11,26-20-7,-5 0 4,0-5-1,0 1 0,-4-1 1,-8 1 0,-9-5-1,-3 1 1,-5-1 0,4-3 0,5-5 1,3 0-2,9-4 1,4 0 0,4-4 0,1-5-1,-1-7 1,0-9 0,0-8-1,5-9 1,-1-3 0,0-5 0,5-4 0,-1 1-1,9-1 1,4 0-2,4 4 2,4 1 0,0-1 1,8 0-3,9 5 2,8-1-1,21-4 1,20-3 0,17-1 0,0 8 0,-13 17-2,-12 13 2,-16 12-1,-5 12 1,1 13-1,3 8 2,1 12-1,-5 4-1,-4 1 1,-8 0 0,-8-5 0,-13 0 0,-12 1-2,-13 7 2,-16 9 0,-21 5 0,-16-14 2,-8-16-5</inkml:trace>
    </iact:actionData>
  </iact:action>
  <iact:action type="add" startTime="155109">
    <iact:property name="dataType"/>
    <iact:actionData xml:id="d42">
      <inkml:trace xmlns:inkml="http://www.w3.org/2003/InkML" xml:id="stk42" contextRef="#ctx0" brushRef="#br0">16841 8396 0,'0'0'8,"-54"8"2,21-3 0,0-1 0,0-4 0,8-4-1,-12-9 1,0-8 0,-5-16-1,1-13 1,0-8-1,8-8 3,4-4-4,12-1 2,9 5 0,8 8-1,4 4 1,8-4 0,5 0-1,12 1 1,8 7-1,13 4 1,8 13-1,4 12 1,4 13-1,0 8 2,4 8-2,5 13 0,-5 8 1,-12 4 0,-16 5-1,-13-1 1,-9 0 0,-7 9 0,-5 7 0,-8 18-1,-8 24 1,-17 13 0,-17 12-1,-11-17 2,-9-20-2,0-21 1,4-20 0,0-13-1,8-13 1,5-12 0,-1-20-1,-12-34 1,0-62 0,0-91-1</inkml:trace>
    </iact:actionData>
  </iact:action>
  <iact:action type="add" startTime="158520">
    <iact:property name="dataType"/>
    <iact:actionData xml:id="d43">
      <inkml:trace xmlns:inkml="http://www.w3.org/2003/InkML" xml:id="stk43" contextRef="#ctx0" brushRef="#br0">10962 8081 0,'0'0'1,"0"0"3,0 0 4,0 0 2,0 0 0,0 0 0,46 21-1,-1-13 0,13 1 1,12-1 0,21 4-1,17 1 1,4 3 0,20 1 0,13 8 0,20 0-1,21 4 0,1 4 1,-14-4 0,-3-4-1,-9-9 1,1 1 0,-1-1 1,0 1-2,1 3 1,-13-3-1,-13 4 2,-20 4-2,-17-1 1,-3 5 0,-5 0-1,0 0 1,0-4 1,-9 0-1,-15-4 0,-9-5-1,-13-3 0,-8-1 2,-4-4-2,-4 1 1,-4-1 0,-4 0-1</inkml:trace>
    </iact:actionData>
  </iact:action>
  <iact:action type="add" startTime="159207">
    <iact:property name="dataType"/>
    <iact:actionData xml:id="d44">
      <inkml:trace xmlns:inkml="http://www.w3.org/2003/InkML" xml:id="stk44" contextRef="#ctx0" brushRef="#br0">16978 8272 0,'0'0'8,"0"0"2,0 0 0,-42 37-1,18 0 1,-14 17-1,-20 8 1,-4-8-1,-8-8 1,0-5 1,-1-4-2,1 5 0,0-1 1,8 5 0,8 3-1,8-7 1,13-5-1,4-12 1,13-9-1</inkml:trace>
    </iact:actionData>
  </iact:action>
  <iact:action type="add" startTime="159953">
    <iact:property name="dataType"/>
    <iact:actionData xml:id="d45">
      <inkml:trace xmlns:inkml="http://www.w3.org/2003/InkML" xml:id="stk45" contextRef="#ctx0" brushRef="#br0">12745 9435 0,'0'0'7,"0"0"1,0 0 2,0 0-1,0 0 1,0 0 1,0 0-1,0 0 0,0 0-1,0 0 0,42-8 1,-5 20-1,17 5 1,20 0 0,13-5 0,21 0-1,24 1 2,21-1-2,25 5 1,29 4-1,12-1 1,17 1 0,20 8-1,-3 4 0,-5-4 1,-8 0 0,-29-12-2,-21-5 4,-32-8-3,-43-4 0,-24 0 2,-29 0-2,-8-8 0,-8-13 0</inkml:trace>
    </iact:actionData>
  </iact:action>
  <iact:action type="add" startTime="160584">
    <iact:property name="dataType"/>
    <iact:actionData xml:id="d46">
      <inkml:trace xmlns:inkml="http://www.w3.org/2003/InkML" xml:id="stk46" contextRef="#ctx0" brushRef="#br0">16589 9502 0,'0'0'7,"0"0"3,0 0 0,54 0-1,20-9 1,58-11-1,46-18 1,17-3 2,16-21-3,0-21 1,-25-16 0,-12-17-1,-21-9 1,-25 14 0,-12-1 0,-17-8 1,-37-9-3,-29-15 3,-41-30-3,-42-54 2,-49-41 0,-79-54 1,-70 21 0,-62 12-4,-54 21 3,-25 45 0,-25 21 0,-20 29 1,-1 25-3,-8 4 2,21 21-1,9 12 1,24 25 0,33 25-1,17 9 3,12 19-3,17 18-1,-1 16 2,-3 4-1,24 8 1,1 5 0,40-5 0,26 9 0,24-4-1,30-5 1,20 1-1,12-5 0,17-4 1,13 0 0,12 4 0,-9 1 0,5-1-1,12-4 1,12-4 1,18 0-3,11-4 2,9 4-1,4 0 1,4 0-1,4 0 0</inkml:trace>
    </iact:actionData>
  </iact:action>
  <iact:action type="add" startTime="161288">
    <iact:property name="dataType"/>
    <iact:actionData xml:id="d47">
      <inkml:trace xmlns:inkml="http://www.w3.org/2003/InkML" xml:id="stk47" contextRef="#ctx0" brushRef="#br0">10445 4098 0,'0'0'10,"0"0"0,-70 34-2,-5 15 1,-33 18 1,-32 40 1,-38 34-2,-17 8 1,-11-8-1,3-21 1,37-33-1,22-21 0,36-20 1,33-17 0,26-5 0,20-3-1,12-4 1,13-1-1,12 1 0,17 3 2,29 5-3,45-4 3,50-9-2,37-16 2,79-16-2,58-18 0</inkml:trace>
    </iact:actionData>
  </iact:action>
  <iact:action type="add" startTime="168715">
    <iact:property name="dataType"/>
    <iact:actionData xml:id="d48">
      <inkml:trace xmlns:inkml="http://www.w3.org/2003/InkML" xml:id="stk48" contextRef="#ctx0" brushRef="#br0">8182 10475 0,'0'0'2,"-42"20"2,13-3 5,0-1 1,9 1-1,3-5 2,5 1-1,8-5 0,-1-4 0,5 0-1,0 0 1,0-4 0,0 0 0,0 0-1,58 25 1,-8-12 0,16-1 1,17-4-2,20-8 1,17-8 0,13-4 0,-5-1-2,-16 9 2,-13 4 0,0 4 0,1-4-1,-1-4 1,4 0 0,-3 0-1,-5-9 1</inkml:trace>
    </iact:actionData>
  </iact:action>
  <iact:action type="add" startTime="169565">
    <iact:property name="dataType"/>
    <iact:actionData xml:id="d49">
      <inkml:trace xmlns:inkml="http://www.w3.org/2003/InkML" xml:id="stk49" contextRef="#ctx0" brushRef="#br0">12240 10230 0,'0'0'7,"0"0"2,0 0 1,0 0-1,0 0 1,0 0 0,0 0-1,0 0 1,50 4-1,-33 1 1,-1-1 0,5 0-1,4 0 1,0 0 0,8 4 1,4 1-3,8-1 2,9 0 0,12 9 0,17-1 0,8 5 0,0 0 0,4-5-1,-8-3 0,8-1 1,13-4 0,12 1 1,0-1-2,-17-4 1,-24 0 0,-21-4 0,-13 0-1,-7 0 1,-1-4 0,4-4-1</inkml:trace>
    </iact:actionData>
  </iact:action>
  <iact:action type="add" startTime="171086">
    <iact:property name="dataType"/>
    <iact:actionData xml:id="d50">
      <inkml:trace xmlns:inkml="http://www.w3.org/2003/InkML" xml:id="stk50" contextRef="#ctx0" brushRef="#br0">17578 1035 0,'0'0'7,"0"0"5,0 0-7,0 0 5,82 66 0,34 0-1,33 9 1,8-1 1,-4 1-2,-4-1 1,-8-8-1,0 9 1,-5 0 0,-16-1 0,-16-8 0,-22-8-1,-24-16 1,-20-9 0,-14-17 0,-7-7 0,-5 7 0,1-8-1,-5-8 0</inkml:trace>
    </iact:actionData>
  </iact:action>
  <iact:action type="add" startTime="171459">
    <iact:property name="dataType"/>
    <iact:actionData xml:id="d51">
      <inkml:trace xmlns:inkml="http://www.w3.org/2003/InkML" xml:id="stk51" contextRef="#ctx0" brushRef="#br0">19286 944 0,'0'0'9,"0"0"1,0 0 0,0 0-1,-8 41 2,-33 50-2,-63 75 1,-65 57 0,-42 9 3,0-25-4,16-16 0,17-26 1,25-16-1,29-25 1,25-24 1,37-34-3,33-33 2,20-25-1,9-24-2</inkml:trace>
    </iact:actionData>
  </iact:action>
  <iact:action type="add" startTime="172010">
    <iact:property name="dataType"/>
    <iact:actionData xml:id="d52">
      <inkml:trace xmlns:inkml="http://www.w3.org/2003/InkML" xml:id="stk52" contextRef="#ctx0" brushRef="#br0">21690 579 0,'0'0'6,"0"0"4,0 0-1,75 66 1,-5 17 0,25 41 0,9 50 0,3 9 2,-12-1-3,-4-8 1,0-17-1,-12-25 2,-21-32-1,-13-26-2,-16-32 2,-8-9-1,-9-17 1,-3 1-2,-5-17 0,4 0 3</inkml:trace>
    </iact:actionData>
  </iact:action>
  <iact:action type="add" startTime="172374">
    <iact:property name="dataType"/>
    <iact:actionData xml:id="d53">
      <inkml:trace xmlns:inkml="http://www.w3.org/2003/InkML" xml:id="stk53" contextRef="#ctx0" brushRef="#br0">23349 447 0,'0'0'7,"0"0"4,0 0-2,0 0 1,0 0-1,-62 41 1,-16 9-1,-59 33 1,-49 24 1,-54 51-1,-66 49 0,-50 58-1,-37 24 1,54-32-1,66-42 3,78-41-3,75-58 0,58-16 1</inkml:trace>
    </iact:actionData>
  </iact:action>
  <iact:action type="add" startTime="179238">
    <iact:property name="dataType"/>
    <iact:actionData xml:id="d54">
      <inkml:trace xmlns:inkml="http://www.w3.org/2003/InkML" xml:id="stk54" contextRef="#ctx0" brushRef="#br0">8422 10181 0,'0'0'2,"0"0"1,0 0 5,0 0 2,0 0 0,0 0-1,0 0 0,0 0 1,0 0-1,0 0 1,0 0 0,0 0-1,0 0 1,0 0 0,49 20 0,13 9-1,25 25 1,13 16 0,-1 5 0,-8-1 1,-17-11 0,-7-14-2,-10-7 1,-11-9 0,-5-8-1,1-5 2,-1 1-4,9 0 2,12-5 1,4-16 0,21-25 0</inkml:trace>
    </iact:actionData>
  </iact:action>
  <iact:action type="add" startTime="179943">
    <iact:property name="dataType"/>
    <iact:actionData xml:id="d55">
      <inkml:trace xmlns:inkml="http://www.w3.org/2003/InkML" xml:id="stk55" contextRef="#ctx0" brushRef="#br0">12716 9601 0,'0'0'7,"0"0"4,0 0-2,0 0 1,0 0-1,-41 16 1,8 5-1,-33 16 1,-42 26-1,-33 19 3,-28 18-4,-13-1 3,-13 13-3,-8 4 2,5 4 0,3-4 1,22-21-2,32-20 0,46-26 2,37-7-1,25-13-1</inkml:trace>
    </iact:actionData>
  </iact:action>
  <iact:action type="add" startTime="180591">
    <iact:property name="dataType"/>
    <iact:actionData xml:id="d56">
      <inkml:trace xmlns:inkml="http://www.w3.org/2003/InkML" xml:id="stk56" contextRef="#ctx0" brushRef="#br0">9253 10036 0,'0'0'7,"0"0"2,0 0 0,0 0 2,0 0-1,0 0-1,79 12 1,-17-8-1,12 0 2,9 0-3,8 1 2,4-1 1,21 4-1,21-4 0,16 0 1,0 0-3,4 5 2,4 7 0,9 1-2,-9 4 2,9-1 0,0 9 0,-1 0-1,1 4 0,-9 5 1,9 3-1,-5 0 1,-11 5-1,-22-5 2,-12-8-2,8 1 1,5-14-1,7-7 1,1-1 0,4-4 0,16 1-1,-8-1 2,9 0-2,-18 5 2,-24-1-1,-20-4 0,-26-3 0,-16-10-1</inkml:trace>
    </iact:actionData>
  </iact:action>
  <iact:action type="add" startTime="181178">
    <iact:property name="dataType"/>
    <iact:actionData xml:id="d57">
      <inkml:trace xmlns:inkml="http://www.w3.org/2003/InkML" xml:id="stk57" contextRef="#ctx0" brushRef="#br0">13577 9874 0,'0'0'8,"0"0"2,0 0 0,99 29-1,5-4 1,20 8 0,8 0 1,9 0-1,8-4-2,0-8 2,-13 4-1,1 4 1,7 8-1,10 13 0,-1 12 1,-13 4-1,-3-4 2,-5-4-3,-8-4 3,-8-4-2,-16-1 0,-14-3 1,-28-5-1,-12-3 1,-17-5 1,-9-4-2,-7 0 1,-5-4 0</inkml:trace>
    </iact:actionData>
  </iact:action>
  <iact:action type="add" startTime="183656">
    <iact:property name="dataType"/>
    <iact:actionData xml:id="d58">
      <inkml:trace xmlns:inkml="http://www.w3.org/2003/InkML" xml:id="stk58" contextRef="#ctx0" brushRef="#br0">7950 12644 0,'0'0'6,"0"0"3,0 0 2,0 0-2,0 0 1,70-29-1,-12 0 1,21-12-1,28-13 1,26-12 1,41-9-2,24 1 1,21-5-1,-20 4 1,-21 9 0,-17 12-1,-20 13 2,4 4 0,8 8-3,12 8 2</inkml:trace>
    </iact:actionData>
  </iact:action>
  <iact:action type="add" startTime="184390">
    <iact:property name="dataType"/>
    <iact:actionData xml:id="d59">
      <inkml:trace xmlns:inkml="http://www.w3.org/2003/InkML" xml:id="stk59" contextRef="#ctx0" brushRef="#br0">14123 12085 0,'0'0'10,"0"0"-3,0 0 2,-41 25 1,36-21 0,5 0 0,0-4-1,0 0 1,29 25 0,-8-13 0,8 1-1,12 3 1,21 5-1,25 4 1,25 0-1,29 0 2,4 0-1,12-1 0,0 1-1,0-4 1,-4-5 0,0-3-1,5-5 1,-5 0-1,-9-3 1,-11-1 0,-17 0-1,-9 0 1,-16 4-1,-20 1 2,-18-1-1,-11 0 1,-5 0-4</inkml:trace>
    </iact:actionData>
  </iact:action>
  <iact:action type="add" startTime="185431">
    <iact:property name="dataType"/>
    <iact:actionData xml:id="d60">
      <inkml:trace xmlns:inkml="http://www.w3.org/2003/InkML" xml:id="stk60" contextRef="#ctx0" brushRef="#br0">10532 11903 0,'0'0'8,"0"0"1,0 0 1,0 0-1,0 0 2,0 0 0,0 0-2,-33 54 0,4-13 1,-17 25 0,-8 17 1,-4 12-3,-8 9 3,-8 12 0,-5-4-2,5-9 2,12-16-3,8-12 2,12-13 0,9-13-1,13-15 0,11-10 1,9-15 1,0-9-5</inkml:trace>
    </iact:actionData>
  </iact:action>
  <iact:action type="add" startTime="186232">
    <iact:property name="dataType"/>
    <iact:actionData xml:id="d61">
      <inkml:trace xmlns:inkml="http://www.w3.org/2003/InkML" xml:id="stk61" contextRef="#ctx0" brushRef="#br0">15861 11820 0,'0'0'8,"0"0"2,0 0 0,0 0-1,0 0 2,0 0-2,0 0 0,0 0 1,0 0-1,-25 42 1,12-34 0,-3 4 0,-9 5 0,-4 3-1,-4 1 1,0-4-1,4-5 2,-4 1-2,0-1 1,-5 0 0,-7 1-1,-17-1 3,-13 5-3,-7-1 1,-5-3 0,0-1-1,-4-3 1,-13-5-1,-20 4 2,-12 0-3,3-4 2,9 0 0,4-4-1,-12 0 1,0 0-1,12 0 2,-5-4-3,14 0 2,-1-4 1,-4 0-2,0-1 0,5 5 1,7 4 0,13 0-1,8-4 1,5-4 0,-1 0-1,1 3 2,-5 1-2,-8 4 0,0 4 1,4 1-1,0-1 1,4-4 0,-8 0 1,-12 8-4,-13 4 3,0 5-1,9 4 2,7 3-2,1 14 1,4 7 1,4 5-2,-4 12 0,4 4 1,0 9 0,8-5 1,12-8 1,22-12-5,16-17 2,8-8 1,8-8 2,5-5-6,4-4 2,8-8 2,0-4 0,0 4-1</inkml:trace>
    </iact:actionData>
  </iact:action>
  <iact:action type="add" startTime="187045">
    <iact:property name="dataType"/>
    <iact:actionData xml:id="d62">
      <inkml:trace xmlns:inkml="http://www.w3.org/2003/InkML" xml:id="stk62" contextRef="#ctx0" brushRef="#br0">11074 12027 0,'0'0'7,"0"0"3,-46 33 0,13-4-1,4 8 1,8 13-1,5 16 1,3 17 0,-3 12-1,-9-3 3,4-14-4,1-20 2,11-21-1,9-16 1,13-8-1,-13-13 2,107-46-2,30-66 1</inkml:trace>
    </iact:actionData>
  </iact:action>
  <iact:action type="add" startTime="190237">
    <iact:property name="dataType"/>
    <iact:actionData xml:id="d63">
      <inkml:trace xmlns:inkml="http://www.w3.org/2003/InkML" xml:id="stk63" contextRef="#ctx0" brushRef="#br0">8542 13737 0,'0'0'2,"0"0"4,0 0 3,0 0 0,0 0 0,8-58 1,21 4 0,16-29-1,22-20 0,15-9 3,5 13-3,-8 16 0,4 21 1,-9 20-1,-4 22 1,-8 12 0,-8 12-1,-4 8 1,-13 13-1,-16 12 2,-25 13-2,-25 33 1,-37 33 0,-30 16 0,-24 1 0,-4-18 0,4-19-1,17-30 1,28-25 1,30-28-2,20-30 0,8-45 0</inkml:trace>
    </iact:actionData>
  </iact:action>
  <iact:action type="add" startTime="191048">
    <iact:property name="dataType"/>
    <iact:actionData xml:id="d64">
      <inkml:trace xmlns:inkml="http://www.w3.org/2003/InkML" xml:id="stk64" contextRef="#ctx0" brushRef="#br0">12716 13609 0,'0'0'9,"0"0"2,0 0-1,0 0-2,0 0 2,21-50 0,20 4-1,38-24 1,33-9 0,3 9 1,-15 16 0,-17 21-2,-13 12 0,-12 13 1,-9 12-1,-7 9 1,-9 12-1,-12 8 2,-17 8-3,-8 13 1,-13 25 1,-8 28 0,-12 17 0,-21 1 0,-16-14-1,-13-20 1,-4-20 0,12-30-1,25-37 1,-4-41 1</inkml:trace>
    </iact:actionData>
  </iact:action>
  <iact:action type="add" startTime="191861">
    <iact:property name="dataType"/>
    <iact:actionData xml:id="d65">
      <inkml:trace xmlns:inkml="http://www.w3.org/2003/InkML" xml:id="stk65" contextRef="#ctx0" brushRef="#br0">7847 13923 0,'0'0'7,"0"0"3,0 0-1,0 0 2,0 0 0,0 0-3,0 0 2,58-20 1,-13 36-3,5 13 2,16 13-1,8 7 1,5 5-1,8 4 3,25 8-2,20 1 2,17-5-4,-8-8 1,-26-13 1,-28-12-1,-25-8 0,-16-5 1,-9 1 1,0-1-3,9-3 2,20-17-1</inkml:trace>
    </iact:actionData>
  </iact:action>
  <iact:action type="add" startTime="192635">
    <iact:property name="dataType"/>
    <iact:actionData xml:id="d66">
      <inkml:trace xmlns:inkml="http://www.w3.org/2003/InkML" xml:id="stk66" contextRef="#ctx0" brushRef="#br0">12745 13634 0,'0'0'6,"0"0"3,0 0 1,0 0 0,0 0-1,0 0 1,0 0-1,0 0 2,0 0-2,-16 41 0,3-37 1,-12 4 0,-16 1 1,-29-1-3,-25 4 2,-9 5-1,-8 8 2,1 8 1,-18 12-3,-11 13 0,-9 4 2,-4 5-1,4-5 0,4-4-2,0 0 3,9 0-2,20 0 1,29-9 0,25-7-1,16-9 1,22-12-1,7-9 1</inkml:trace>
    </iact:actionData>
  </iact:action>
  <iact:action type="add" startTime="193737">
    <iact:property name="dataType"/>
    <iact:actionData xml:id="d67">
      <inkml:trace xmlns:inkml="http://www.w3.org/2003/InkML" xml:id="stk67" contextRef="#ctx0" brushRef="#br0">9262 13667 0,'0'0'9,"0"0"-1,0 0 2,0 0-1,0 0 1,0 0 0,0 0-1,82 16 1,-7-3-1,12-1 1,8-4 0,4-4-1,13 1 3,20-1-3,13 4 1,25 4-1,8 5 2,8 8-1,0 4-1,0-4 0,-8 0 2,-4-5-2,8-3 3,4-5-4,4 1 2,-3-1-1,-5 5 1,-9 7-1,-7 5 1,-1-4 1,1 0-3,-9-4 2,0 0 0,0-1 0,-12-3 2,-4-1-5,-9 5 3,1 8-1,7 8 1,9 1 0,17 3-1,12 5 2,-29-5-4,-17 0 4,-24 1-2,-34-9 1,-28-8-1,-30-13 1,-24-12-3</inkml:trace>
    </iact:actionData>
  </iact:action>
  <iact:action type="add" startTime="194363">
    <iact:property name="dataType"/>
    <iact:actionData xml:id="d68">
      <inkml:trace xmlns:inkml="http://www.w3.org/2003/InkML" xml:id="stk68" contextRef="#ctx0" brushRef="#br0">14164 13538 0,'0'0'8,"0"0"3,0 0-2,42 25 1,24 4-1,41 4 1,42 9-1,21-1 2,8 0 0,0 5 0,-13 4-3,-3-1 2,-13-3 0,-5-1 0,-11 1 1,-1 0-3,-12-5 2,0 0 0,0-3 0,-12-9 2,-17 0-5,-21-5 4,-20-3-2,-17-4 0,-12-5 0</inkml:trace>
    </iact:actionData>
  </iact:action>
  <iact:action type="add" startTime="212810">
    <iact:property name="dataType"/>
    <iact:actionData xml:id="d69">
      <inkml:trace xmlns:inkml="http://www.w3.org/2003/InkML" xml:id="stk69" contextRef="#ctx0" brushRef="#br0">6332 16159 0,'0'0'2,"0"0"2,0 0 5,0 0 1,0 0 0,0 0 0,0 0-1,54-8 1,-25 0-1,4-1 1,0 1 0,0 0 0,0 4 0,5-1-1,-9 1 0,0 0 1,0 4 0,0 0-1,-1 0 0,6-4 1,-5 0 2,4 0-3,0 0 1,0-1 0,-4 1-1,0 0 2,4 0-3,0 0 2,4 0 1,5 0-2,3 4 1,5-5-1,4 5 2,-1 0-2,-7 0 1,-1 0-1,-3 0 1,-9 0 1,0 0-3,-4 0 1,0-4 1,0 0 0,0 0-1,0 0 1,0 0 1,0 4-3,0 0 1,4 0 1,4 0-1,4 0 2,5 0-3,3 4 3,5-4-1,-4 0-1,-5 0 2,-3 0-2,-1 0 2,-4 0-3,1 0 2,-5 0-1,0-4 1,0 0 0,4 0-1,5-1 2,3 5-3,1 0 2,-1 0 0,5 5-1,-1-1 0,-3 0 0,-1 0 3,1 0-4,-9 0 1,0 0 2,-4 0-2,1 1 1,-5-1-1,-5-4 1,1 0 0,0 0-1,-8 0 1,-1 0-2,1 4 2,-5-4 0,0 0 0,-3 0-1,-1 0 0,-4 0 2,0 0-2,0 0 1,1 4 0,-1 0-1,-4 0 2,0-4-2,0 0 0,0 0 1,-54 25 0,0-12-1,-20 3 1,-17 1 0,-5-1-1,10-3 1,7-1-1,0-4 1,5 1 0,-9 3-2,-4 1 3,-4 3-2,4 1 2,13-5-2,8-4 0,12-4 2,4-4-2,1-4 1,3 0 0,1 4 0,3-4 0,1 0-1,-1 0 1,-3 0 0,-1-1-1,-3-3 1,-1 0 0,-4-4 0,-4-1-1,5-3 0,3-1 1,0 0 0,5 1-1,-1 3 0,1 1 2,-13-5-2,-4 1 0,-13-1 1,-3 1 0,-1 3-1,9 5 1,8 4 0,4 4-1,0 0 0,0 0 2,-8-4-2,-5 0 2,-7 0-2,3-1 0,9 1 1,4 0 0,12 4 0,9 0-1,12 0 1,0 0-1,4 0 1,9 0 0,-1 0-1,5 0 1,4 0-1,-1 0 0,1 0 1,4 0-1,0 0 1,0 0-1,-1 0 1,5 0-1,0 0 1,0 0 0,0 0-1,0 0 1,129 8 0,-55 1 0,5-5 0,-1 0 0,-3-4 0,-1 0 0,5 0-1,4 0 1,8 0 0,0 4-1,-4 0 1,-9-4 0,-7 0-1,-9 0 2,0 0-2,0 0 1,8 0-1,5 0 1,3 4-1,9 5 1,-4-1 0,0 0 0,-5 0-1,1 1 1,12-5-1,12 4 1,9 0-1,0 1 0,-13-1 1,-16 0 1,-9-4-3,5-4 2,16-8 0,33-8 0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1-28T01:29:49.2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2324">
    <iact:property name="dataType"/>
    <iact:actionData xml:id="d0">
      <inkml:trace xmlns:inkml="http://www.w3.org/2003/InkML" xml:id="stk0" contextRef="#ctx0" brushRef="#br0">21301 1233 0,'0'0'2,"0"0"2,0 0 7,0 0-1,0 0-2,91 34 3,-4-18-2,25 9 1,0 0-1,-17-9 2,-21 1-2,-16-1 1,-12 1-1,-13 0 1,-8-1-1,-9 1 1,-8 16 0,-8 0 0,-12 25-1,-29 33 1,-42 25-1,-25-8 1,-3-1-1,11-24 1,34-17 0,25-16 1,16-9-3,12-8 2,5-8-1,16 8 1,26 9 0,23-9 0,39-8-1,32-17 1,17-16 1,41-34-2,8-40 1,-36-43-1</inkml:trace>
    </iact:actionData>
  </iact:action>
  <iact:action type="add" startTime="42878">
    <iact:property name="dataType"/>
    <iact:actionData xml:id="d1">
      <inkml:trace xmlns:inkml="http://www.w3.org/2003/InkML" xml:id="stk1" contextRef="#ctx0" brushRef="#br0">22844 712 0,'0'0'9,"0"0"0,0 0 1,0 0 0,-16 66-1,12-8 1,-4 25 0,3-17-1,1-16 0,4-17 2,0-8-1,0-9-1,4-8 0,1-8 1,-5 0 0,0 0-1,53-107 2,5 7-2,25-15 1,8-1 1,-12 24-3,-26 35 2,-15 15 1,-14 26 1,-7 16-4,-5 0 1,1 16-1,-1 26 2,1 15 0,-5 26-1,0 17 1,-4-9 0,0-8-1,-4-17 0,0-25 1,5-16 1,-1-17-4</inkml:trace>
    </iact:actionData>
  </iact:action>
  <iact:action type="add" startTime="94060">
    <iact:property name="dataType"/>
    <iact:actionData xml:id="d2">
      <inkml:trace xmlns:inkml="http://www.w3.org/2003/InkML" xml:id="stk2" contextRef="#ctx0" brushRef="#br0">10581 9133 0,'0'0'2,"0"0"1,0 0 7,0 0 0,0 0 0,0 0-1,0 0 0,42 29 1,16-25 0,24 4-1,30 9 1,16 0 0,17-1 0,17 1 1,3-5-1,9 1-1,0-5 1,-1-4 0,-15 0 1,-1 0-3,4 9 2,5-1 0,12 1 1,16 3 0,5 1-3,-13-1 2,-21-3-1,-12-5 1,-12-4 3,-13 4-7,-8 9 6,-29 4-3,-20-5 0,-18 1 3,-11-5-6,-5-4 5</inkml:trace>
    </iact:actionData>
  </iact:action>
  <iact:action type="add" startTime="117512">
    <iact:property name="dataType"/>
    <iact:actionData xml:id="d3">
      <inkml:trace xmlns:inkml="http://www.w3.org/2003/InkML" xml:id="stk3" contextRef="#ctx0" brushRef="#br0">9750 6371 0,'0'0'2,"-46"9"1,21-5 7,9 0 0,3 0-1,9 0 2,4 0-2,0-4 1,0 0-1,0 0 1,0 0-1,145 46 1,-54-21 0,25-4 0,12-5-1,-8-8 2,-8-3-2,0-1 1,8 4-1,4 0 0,4-4 1,-4-4-1,0 5 2,0 3-3,5 4 3,-9-4-2,-9-3 2,-3-10-1,-1 1-1,5 4 0,0 4 2,4 5-1,0-5-1,-5-4 1,9 0 0,9 4-1,-18 4 1,1 5-1,-17-5 1,-12-8 0,-9 0-1,-3-4 0</inkml:trace>
    </iact:actionData>
  </iact:action>
  <iact:action type="add" startTime="137404">
    <iact:property name="dataType"/>
    <iact:actionData xml:id="d4">
      <inkml:trace xmlns:inkml="http://www.w3.org/2003/InkML" xml:id="stk4" contextRef="#ctx0" brushRef="#br0">15554 6835 0,'0'0'2,"0"0"2,0 0 6,0 0 0,0 0 0,0 0-1,0 0 1,0 0 1,75 21-2,-21-17 1,8 0-1,4 0 1,0 5-1,5 3 1,-1 0 1,4 5 0,5-5-2,0-7 1,-5-5-1,-8-5 1,-4 1 1,0 4-3,0 0 1,13 4 1,20 1 0,8-5 2,9-9-5,-8-3 4,-13-1-3,-4 5 1,8 4 1,12 0 0,21 0-1,1-5 1,-22 1 0,-16 4-1,-8 8 1,8 0-1,21 5 1,12-1 2,-4-4-4,-17 0 2,5 4 0,16 1 0,17-1 0,16-4-1,21-8 1,33-8-1,58-17 1</inkml:trace>
    </iact:actionData>
  </iact:action>
  <iact:action type="add" startTime="222636">
    <iact:property name="dataType"/>
    <iact:actionData xml:id="d5">
      <inkml:trace xmlns:inkml="http://www.w3.org/2003/InkML" xml:id="stk5" contextRef="#ctx0" brushRef="#br0">17561 7800 0,'0'0'2,"0"0"1,0 0 5,0 0 3,0 0-2,0 0 1,0 0-1,0 0 1,0 0 0,-25-66 0,-8 16-1,-21-8 1,-12 4 0,-4 21-1,8 21 1,8 20 1,-4 21-2,-4 25 0,12 16 1,13 9 0,12-5-1,17-12 1,12-16 0,13-5-1,12 1 1,12-5-1,0-8 1,9-4-1,0-9 1,-5-7 0,-3-13-1,11-9 1,-3-16-1,4-8 1,-5-5-1,-11 5 1,-9 12 0,-5 9 0,-15 3 0,3 9 0,-4 0-1,5 4 1,3 4 0,9 9 0,8 3-1,9 9 1,7 4 0,5 0 0,-8-8-1</inkml:trace>
    </iact:actionData>
  </iact:action>
  <iact:action type="add" startTime="223229">
    <iact:property name="dataType"/>
    <iact:actionData xml:id="d6">
      <inkml:trace xmlns:inkml="http://www.w3.org/2003/InkML" xml:id="stk6" contextRef="#ctx0" brushRef="#br0">17764 7340 0,'0'0'12,"0"0"-6,12 54 4,9 25 1,16 28-3,17 18 2,16 7 1,9-16-1,-13-33 0,-20-25 0,-13-21 1,-13-16-3,-7-9 2,-5-3-3,-4-5 2,0-8 2,-4-5-1,0 9-1,-12-78 1,4 3 0,4-8 0,4 9-1,0 12 0,0 12 1,4 13-1,0 4 1,8 8 0,9 8 0,12 5-1,17 8 1,12 4 0,16 4 0,9 0 0,0-4-1,-8-4 1,-13-13 0</inkml:trace>
    </iact:actionData>
  </iact:action>
  <iact:action type="add" startTime="223627">
    <iact:property name="dataType"/>
    <iact:actionData xml:id="d7">
      <inkml:trace xmlns:inkml="http://www.w3.org/2003/InkML" xml:id="stk7" contextRef="#ctx0" brushRef="#br0">18868 7522 0,'0'0'7,"0"0"3,-53-49-1,40 32 2,9 13-2,-4 8 1,4 21-1,0 41 1,8 50-1,16 37 1,14-12 0,3-29 0,-12-42-1,-9-24 0,-3-25 1,-5-17 0,-8-8-1,4-17 2,0-25-2,4-28 1,1-9 0,3 13 0,0 20 0,9 17-1,12 8 1,17 4-1,20 1 0,25-5 1,17 4 0,-4 5 0,-17-1 0,-13 5-1,-16-5 1,-20 0-1,-9-3 1,-12-5-1,-13 4 1,-8 0 0,-8 5-1,-13 3 2,-8 9-1,-25 17-2,-29 28 2,-20 30-1,12 7 1,37-16-1,29-16 1,21-13 0,17-12 0,16-9 0,12-12-1,29-25 1,38-41-1,4-29 1,-17-5-1,-25 13 1,-29 30-1,-12 19 2,-8 22-1,-9 16-1,1 12 2,3 21-1,5 17-1,0 4 0,-1-9 0,5-7 3,4-14-2,0-7-1,0-13 1,0-12-1,4-17 1,0-16 0,-4-9-1,-8 4 1,-9 9-1,-3 12 2,-5 17-2,0 8 0,4 12 1,13 26 1,16 20-2,17 12 1,-9-12 0,1-17 0,4-20-1,3-17 1,14-20 0,15-26-1,5-24 1,-16-17-1,-22 0 1,-20 17 0,-12 21 0,-9 24-1,-8 21 1,0 0-2,-62 116 3,-46 107-2,-36 67 1,11-4 0,21-50-1,30-66 0</inkml:trace>
    </iact:actionData>
  </iact:action>
  <iact:action type="add" startTime="225087">
    <iact:property name="dataType"/>
    <iact:actionData xml:id="d8">
      <inkml:trace xmlns:inkml="http://www.w3.org/2003/InkML" xml:id="stk8" contextRef="#ctx0" brushRef="#br0">22232 6935 0,'0'0'6,"0"0"4,0 0 0,-83 41-1,9 29 1,-46 63-1,-41 66 3,16 12-4,17 8 3,41-24-3,41-34 3,30-37-2,20-24 1,33-1 1,33-8-2,34-20 1,12-38 0,-21-37 0,12-38-1</inkml:trace>
    </iact:actionData>
  </iact:action>
  <iact:action type="add" startTime="225557">
    <iact:property name="dataType"/>
    <iact:actionData xml:id="d9">
      <inkml:trace xmlns:inkml="http://www.w3.org/2003/InkML" xml:id="stk9" contextRef="#ctx0" brushRef="#br0">22493 6868 0,'0'0'7,"0"0"4,0 0-2,0 0 1,0 0-1,0 0 1,0 0 0,58 54-1,-21-33 1,8-5-1,9 1 1,0-9 0,0-4-1,-5-4 0,1-4 1,-9 4 0,-12 0 1,-4 0-2,-8 0 2,-5 0-2,-3 0-1</inkml:trace>
    </iact:actionData>
  </iact:action>
  <iact:action type="add" startTime="225807">
    <iact:property name="dataType"/>
    <iact:actionData xml:id="d10">
      <inkml:trace xmlns:inkml="http://www.w3.org/2003/InkML" xml:id="stk10" contextRef="#ctx0" brushRef="#br0">22840 6901 0,'0'0'8,"0"0"2,0 0 0,0 0-1,0 0 0,0 0 1,0 0 0,-41 50 0,33-25-1,4 4 1,4 4-2,4 13 2,8 20 0,9 17 1,-13 8-2,-4-8 3,-4-13-2,-4-8-1,-4-8-1,0-9 2,-1-7 0,-3-5 1,-1-4-3,-3-4 3,-5-1-2,-4-3 2,-8 0-2,0-5 1,4-3-1,4-1 2,5 1-2,3-5 2,5 0-2,3-4 1,1 1-1,4-1 3,0 0-3,4-4 0,0 0 1,4 0 0,4 0 0,9 0-1,12 0 1,20 4-1,22 4 1,12 5-1,-1-1 1,-3-4-1,-13-4 1,-8-4-1,-4-4 2,4-8-2</inkml:trace>
    </iact:actionData>
  </iact:action>
  <iact:action type="add" startTime="229499">
    <iact:property name="dataType"/>
    <iact:actionData xml:id="d11">
      <inkml:trace xmlns:inkml="http://www.w3.org/2003/InkML" xml:id="stk11" contextRef="#ctx0" brushRef="#br0">23465 8052 0,'0'0'1,"0"0"4,0 0 5,0 0 0,0 0-1,0 0 0,0 0 1,0 0-1,0 0 1,0 0 0,0 0-1,0 0 1,0 0-1,0 0 1,0 0 0,0 0-1,-50 75 1,1-17 0,-17 0-1,-13-8 1,-4-17 0</inkml:trace>
    </iact:actionData>
  </iact:action>
  <iact:action type="add" startTime="230542">
    <iact:property name="dataType"/>
    <iact:actionData xml:id="d12">
      <inkml:trace xmlns:inkml="http://www.w3.org/2003/InkML" xml:id="stk12" contextRef="#ctx0" brushRef="#br0">23871 6877 0,'0'0'6,"0"0"4,0 0 0,0 0 0,0 0-1,0 0 1,0 0 0,53 20-1,1-7 1,25-1 0,16-8-1,12-4 1,5-4 2,-8 4-4,-5 4 2,-8 0-1,-17 1 1,-16-5-1,-16 0 1,-17 0-1,-13 0 0,0 0 2,-12-5-2,0 1 1</inkml:trace>
    </iact:actionData>
  </iact:action>
  <iact:action type="add" startTime="230859">
    <iact:property name="dataType"/>
    <iact:actionData xml:id="d13">
      <inkml:trace xmlns:inkml="http://www.w3.org/2003/InkML" xml:id="stk13" contextRef="#ctx0" brushRef="#br0">24665 6810 0,'0'0'7,"0"0"4,-41 33-2,12 1 1,-5 15 0,10 18-1,7 15 1,9 30 1,4 16-1,0 13-1,4-8 0,4-9 1,16-8-1,1-21 1,0-25 0,-5-20-1,-3-17 0,-5-12 1,0-9-1,-4-7 0</inkml:trace>
    </iact:actionData>
  </iact:action>
  <iact:action type="add" startTime="231222">
    <iact:property name="dataType"/>
    <iact:actionData xml:id="d14">
      <inkml:trace xmlns:inkml="http://www.w3.org/2003/InkML" xml:id="stk14" contextRef="#ctx0" brushRef="#br0">24967 6450 0,'0'0'8,"0"0"3,0 0-2,37 50 1,9 12-1,7 21 1,-3 8 0,-17-4-1,-8-4 2,-4-1-1,-1 5 2,1 0-3,-8 4 0,-13 0 1,-21 17-1,-16 16 3,-13 5-4,-4-1 2,0-12-1,1-21 0,3-20 1,13-30 0,16-20 1,9-17-3,7-4 1</inkml:trace>
    </iact:actionData>
  </iact:action>
  <iact:action type="add" startTime="260180">
    <iact:property name="dataType"/>
    <iact:actionData xml:id="d15">
      <inkml:trace xmlns:inkml="http://www.w3.org/2003/InkML" xml:id="stk15" contextRef="#ctx0" brushRef="#br0">21872 6781 0,'0'0'1,"0"0"3,0 0 5,0 0 2,0 0-2,0 0 0,0 0 1,0 0 0,0 0-1,0 0 1,0 0-1,0 0 2,21 54-2,8-8 0,16 20 1,17 17 0,17 8-1,12 0 1,8-4 3,-16-4-5,0-5 3,0 1-1,-1 4-1,9 0 1,13-1 0,-5-3 1,9-4-3,-1-1 2,-12-3 0,-8-1 0,-16-4 1,-18-8-3,-20-12 1,-12-9 1,-8-8 0,-9-4-1,-4 0 0</inkml:trace>
    </iact:actionData>
  </iact:action>
  <iact:action type="add" startTime="260745">
    <iact:property name="dataType"/>
    <iact:actionData xml:id="d16">
      <inkml:trace xmlns:inkml="http://www.w3.org/2003/InkML" xml:id="stk16" contextRef="#ctx0" brushRef="#br0">23424 6574 0,'0'0'11,"0"0"-5,0 0 3,0 0 1,0 0-1,-29 42 1,-21 24 0,-45 50 0,-50 45 0,-33 46 1,-12 21-2,4 4 1,16-4 0,21-13 0,50-20-1,41-26 1,33-32 0</inkml:trace>
    </iact:actionData>
  </iact:action>
  <iact:action type="add" startTime="277873">
    <iact:property name="dataType"/>
    <iact:actionData xml:id="d17">
      <inkml:trace xmlns:inkml="http://www.w3.org/2003/InkML" xml:id="stk17" contextRef="#ctx0" brushRef="#br0">24181 8558 0,'0'0'1,"0"0"3,0 0 5,0 0 0</inkml:trace>
    </iact:actionData>
  </iact:action>
  <iact:action type="add" startTime="277948">
    <iact:property name="dataType"/>
    <iact:actionData xml:id="d18">
      <inkml:trace xmlns:inkml="http://www.w3.org/2003/InkML" xml:id="stk18" contextRef="#ctx0" brushRef="#br0">24665 8508 0,'0'0'8,"0"0"2,0 0 0,54 8-1,-25-4 1,-5 0-1,5-4 1,5 0 0,-1 0-2,0 0 4,-4-4-4,0 0 2,-13 0-1,1 0 2,-5 0-3,-4 4 3,1 0-3,-5 0 3,0 0-2,0 0 1,-4-4-1,0 4 1,0 0 1,0 0-3,-87-13 2,17 9 0,-38 4 2,-24 12-2,0 5-1,7 4 1,26-5-1,21 1 2,20-9-2,16 0 1,13-3 0,9-1-1,7-4 1,5 0-1,4 0 1,0 0-1,4 0 1,0 0 0,0 0-1,0 0 0,0 0 2,111 4-1,-28-4 0,16 0-1,5-4 2,-17 0-3,-21-1 3,-16 5-3,-13 0 3,-8 0-2,-4 0 1,-5 0-1,-3 0 1,-5 0 0,1 0-1,-1 0 1,0 0 0,-3 0-1,-1 0 1,0 0 0,1 0 0,-5 0-1,0 0 0,0 0 1,0 0-1,0 0 2,0 0-2,1-4 0,-5 0 1,0 4-1,0 0 1,-149-45 0,-9 36-1,-49 26 1,42-1-1,41-3 1,41-1-1,33-8 2,17 1-2,13-1 1,7 0-1,13 0 1,0-4-1,0 0 0,108 12 2,41-7-1,95-5-1,79-5 1,3-7-1</inkml:trace>
    </iact:actionData>
  </iact:action>
  <iact:action type="add" startTime="303549">
    <iact:property name="dataType"/>
    <iact:actionData xml:id="d19">
      <inkml:trace xmlns:inkml="http://www.w3.org/2003/InkML" xml:id="stk19" contextRef="#ctx0" brushRef="#br0">19158 9551 0,'0'0'2,"0"0"1</inkml:trace>
    </iact:actionData>
  </iact:action>
  <iact:action type="add" startTime="303624">
    <iact:property name="dataType"/>
    <iact:actionData xml:id="d20">
      <inkml:trace xmlns:inkml="http://www.w3.org/2003/InkML" xml:id="stk20" contextRef="#ctx0" brushRef="#br0">19812 9597 0,'0'0'7,"0"0"4,0 0-3,0 0 3,0 0-2,0 0 1,0 0-1</inkml:trace>
    </iact:actionData>
  </iact:action>
  <iact:action type="add" startTime="303872">
    <iact:property name="dataType"/>
    <iact:actionData xml:id="d21">
      <inkml:trace xmlns:inkml="http://www.w3.org/2003/InkML" xml:id="stk21" contextRef="#ctx0" brushRef="#br0">19158 9692 0,'0'0'8,"0"0"2,0 0 0,0 0-1,0 0 1,0 0 0</inkml:trace>
    </iact:actionData>
  </iact:action>
  <iact:action type="add" startTime="304351">
    <iact:property name="dataType"/>
    <iact:actionData xml:id="d22">
      <inkml:trace xmlns:inkml="http://www.w3.org/2003/InkML" xml:id="stk22" contextRef="#ctx0" brushRef="#br0">18120 9406 0,'0'0'7,"0"0"3,78-12-1,1-1 1,37-3 1,33-5-2,8 5 1,0-1 0,-16 5 0,-9-5 0,-20 5 0,-21 3-1,-17 1 1,-16 4-1,-25 4 1,-4 0 0,-8 0-1,-4 0 0,-5 0 1,-4 0-1,1 0 1,-1-4 0,8-4-1,9-17 0</inkml:trace>
    </iact:actionData>
  </iact:action>
  <iact:action type="add" startTime="305122">
    <iact:property name="dataType"/>
    <iact:actionData xml:id="d23">
      <inkml:trace xmlns:inkml="http://www.w3.org/2003/InkML" xml:id="stk23" contextRef="#ctx0" brushRef="#br0">19324 9224 0,'0'0'7,"0"0"3,0 0 0,-83 4 0,-16 17 0,-55 16 0,-15 13 1,24 0 1,33-9-3,25 0 2,25-7-2,9-10 3,19-7-5,10-5 3,7-3 0,5-1 0,8 0-2,4 0 2,8 9 0,21 16 0,41 17-1,42 12 1,24 0 0,1-8-1,-13-4 0,-29-9 1,-24-12 1,-26-8-2,-12-5 0,-12-3 1,-13-1 0,-8 5-1,-12 16 1,-21 21 0,-25 24-1,-17 1 0,-12-9 1,9-16 0,20-25 0,21-21-1,12-12 1</inkml:trace>
    </iact:actionData>
  </iact:action>
  <iact:action type="add" startTime="305638">
    <iact:property name="dataType"/>
    <iact:actionData xml:id="d24">
      <inkml:trace xmlns:inkml="http://www.w3.org/2003/InkML" xml:id="stk24" contextRef="#ctx0" brushRef="#br0">19998 9642 0,'0'0'7,"0"0"3,0 0 0,66 46-1,-12-13 1,29 8-1,33 1 1,24-9 1,13-12 0,0-9-3,-4-8 1,-8-4 1,0-8-1,-5-5 1,-8-3 0,-16-5 1,-21-4-3</inkml:trace>
    </iact:actionData>
  </iact:action>
  <iact:action type="add" startTime="305877">
    <iact:property name="dataType"/>
    <iact:actionData xml:id="d25">
      <inkml:trace xmlns:inkml="http://www.w3.org/2003/InkML" xml:id="stk25" contextRef="#ctx0" brushRef="#br0">21260 9551 0,'0'0'8,"0"0"2,0 0 0,0 0-1,0 0 1,0 0 0,41 50-1,38-9 1,20 1 0,5-1-1,-18-4 2,-15-3 0,-22-10-2,-20-3 1,-16 0 0,-17 4-3,-21 16 4,-29 17-2,-25 8 1,-7-12-2,19-13 2,18-16 1,20-16-2</inkml:trace>
    </iact:actionData>
  </iact:action>
  <iact:action type="add" startTime="306205">
    <iact:property name="dataType"/>
    <iact:actionData xml:id="d26">
      <inkml:trace xmlns:inkml="http://www.w3.org/2003/InkML" xml:id="stk26" contextRef="#ctx0" brushRef="#br0">22658 8951 0,'0'0'7,"0"0"4,0 0-1,0 0-1,-29 74 0,17 17 1,-5 42-1,-3 16 2,7-16 0,9-22-2,8-15 0,9-14 1,7-11 0,18-5 2,15-4-4,14-8 3,7-9-1,-4-11-1,-12-26 0,-4-21 1,0-28 2,-13-42-4</inkml:trace>
    </iact:actionData>
  </iact:action>
  <iact:action type="add" startTime="306505">
    <iact:property name="dataType"/>
    <iact:actionData xml:id="d27">
      <inkml:trace xmlns:inkml="http://www.w3.org/2003/InkML" xml:id="stk27" contextRef="#ctx0" brushRef="#br0">22120 9435 0,'0'0'7,"0"0"4,0 0-2,0 0 1,87 17 0,21-9-1,41-4 1,29-4 1,20-8 0,-7-17-3</inkml:trace>
    </iact:actionData>
  </iact:action>
  <iact:action type="add" startTime="307077">
    <iact:property name="dataType"/>
    <iact:actionData xml:id="d28">
      <inkml:trace xmlns:inkml="http://www.w3.org/2003/InkML" xml:id="stk28" contextRef="#ctx0" brushRef="#br0">17693 10764 0,'0'0'7,"0"0"3,0 0 0,0 0-1,0 0 1,0 0-1,0 0 1,42 17-1,12-13 1,37 4-1,41 1 1,38-5 1,24-4-1,13 0 0,8-4 0,-4-9-1,-25 5 2,-16 0-2,-29-5 1,-30 9 0,-28 0-1,-25 0 1,-17 0 1,-12-1-3,-8 1 2</inkml:trace>
    </iact:actionData>
  </iact:action>
  <iact:action type="add" startTime="309460">
    <iact:property name="dataType"/>
    <iact:actionData xml:id="d29">
      <inkml:trace xmlns:inkml="http://www.w3.org/2003/InkML" xml:id="stk29" contextRef="#ctx0" brushRef="#br0">23982 10412 0,'0'0'6,"-58"0"4,5 0 0,-14 0-1,5 0 1</inkml:trace>
    </iact:actionData>
  </iact:action>
  <iact:action type="add" startTime="309670">
    <iact:property name="dataType"/>
    <iact:actionData xml:id="d30">
      <inkml:trace xmlns:inkml="http://www.w3.org/2003/InkML" xml:id="stk30" contextRef="#ctx0" brushRef="#br0">21905 11228 0,'0'0'7,"0"0"3,0 0 0,0 0-1,0 0 1,0 0-1,0 0 1,-41 0 0,37 0-1,0 0 1,0 0 0,4 0-1,0 0 0,0 0 1,136-45-1,-41 16 1,0 0 0,5 0-1,11-5 2,22 5-1,3 9-1,-7 7 0,-14 1 1,-3-1 0,12-3-1,9 4 1,-9 7-1,-17 5 2,-16 0-2,-4 0 1,0-4 0,12-4 2,-8 4-4,-8 4 2</inkml:trace>
    </iact:actionData>
  </iact:action>
  <iact:action type="add" startTime="324176">
    <iact:property name="dataType"/>
    <iact:actionData xml:id="d31">
      <inkml:trace xmlns:inkml="http://www.w3.org/2003/InkML" xml:id="stk31" contextRef="#ctx0" brushRef="#br0">24053 11236 0,'0'0'2,"0"0"-1,0 0 6,0 0 3,0 0-1,0 0 1,-50 13 0,29-13-1,-8 0 1,-24-4-1,-30-9 1,-25-8 0,-24-3 2,-9-1-2,-16-4 0,-4 4 1,12 4-3,12 1 2,9-1-2,4-12 3,-9-5-2,5 1 1,8 4 1,-4 0-2,4 0 0,8-4 1,5-1 0,28-3 0,13-17 0,12-25 0,13-20-1,20-22 1,17-15 0,16-22-1,17-24 1,13-13-1,7 9 1,9 16 1,-4 21-2,-9 20 0,1 13 0,12 4 2,16 0-2,9 0 0,4 13 1,-4 16-1,-9 29 3,-8 16-5,5 13 3,12 17 0,20 8-1,25 16 0,29 17 1,9 17 2,-21 4-4,-13 8 1,-12-1 2,-4 6-1,-4-1 1,-17 4-2,0 13 1,-4 16-2,-8 12 3,-13 5-2,-12-12 2,-4-1-1,-9 9-1,-7 12 0,-18 0 1,-16-13-1,-8-15 2,-8-10-3,-13 9 3,-21 21-3,-65 37 2,-113 33 0</inkml:trace>
    </iact:actionData>
  </iact:action>
  <iact:action type="add" startTime="341867">
    <iact:property name="dataType"/>
    <iact:actionData xml:id="d32">
      <inkml:trace xmlns:inkml="http://www.w3.org/2003/InkML" xml:id="stk32" contextRef="#ctx0" brushRef="#br0">17743 8607 0,'0'0'1,"0"0"3,0 0 6,0 0 0,0 0 0,0 0-1,58 54 1,-12-17-1,20 13 1,8 8-1,5 12 1,4 13 1,3 12-2,10 13 0,19 12 1,5 8 1,9 17-2,-9 9 1,-4-5 0,8 16 0,-4-3-1,-17-9 1,-16-16-1,-13-26 1,-3-15 0,-5-14-2,0-7 3,0-9-2,-12-4 1,-8-12 0,-17-13-1,-13-16 1,-8-13-2,-3-8 3</inkml:trace>
    </iact:actionData>
  </iact:action>
  <iact:action type="add" startTime="342394">
    <iact:property name="dataType"/>
    <iact:actionData xml:id="d33">
      <inkml:trace xmlns:inkml="http://www.w3.org/2003/InkML" xml:id="stk33" contextRef="#ctx0" brushRef="#br0">20325 8504 0,'0'0'8,"0"0"2,0 0 0,0 0 0,0 0-1,0 0 1,-75 58-1,-3 0 1,-30 29 0,-37 41 1,-24 29 0,-13 13-3,-9 16 3,-3 5-2,4-1 2,-13 34-2,0-1 0,9-3 1,12 8 0,16-13 1,25-16-2,30-21 0,32-29 1,38-46 0,33-37-2</inkml:trace>
    </iact:actionData>
  </iact:action>
  <iact:action type="add" startTime="344848">
    <iact:property name="dataType"/>
    <iact:actionData xml:id="d34">
      <inkml:trace xmlns:inkml="http://www.w3.org/2003/InkML" xml:id="stk34" contextRef="#ctx0" brushRef="#br0">22067 10715 0,'0'0'7,"0"0"2,0 0 1,0 0 0,0 0-1,0 0 1,0 0-2,0 0 3,58 53-1,0-3-1,20 21 1,9 7-1,-4 1 2,-13 4-2,-12-13 0,-4-4 2,-13-12-2,-4-12 2,-8-9-3,4 0 2,-8-4-1,4 0 2,0-4-2,0-1 1,-4-7 0,0-5 0,4-12-1,16-12 1,46-46-1,67-74 1,57-80 0,62-86-1,25-25 0,29-33 1,41-49 0,46-47-1</inkml:trace>
    </iact:actionData>
  </iact:action>
  <iact:action type="add" startTime="364835">
    <iact:property name="dataType"/>
    <iact:actionData xml:id="d35">
      <inkml:trace xmlns:inkml="http://www.w3.org/2003/InkML" xml:id="stk35" contextRef="#ctx0" brushRef="#br0">17123 8814 0,'0'0'1,"0"0"3,0 0 5,0 0 1,91-4 0,41-8 0,104-17 0,99-17 1,62-16-1,13-4 0,20 0 0,-20 12 1,-9 8-3,-12 9 3,-17 8-3,-16 0 2,-21 12-1</inkml:trace>
    </iact:actionData>
  </iact:action>
  <iact:action type="add" startTime="365915">
    <iact:property name="dataType"/>
    <iact:actionData xml:id="d36">
      <inkml:trace xmlns:inkml="http://www.w3.org/2003/InkML" xml:id="stk36" contextRef="#ctx0" brushRef="#br0">20234 11154 0,'0'0'6,"0"0"3,0 0 1,87-5 0,41-7-1,100-13 2,45-4-1,16-12-1,1 8 1,-17 4 0,-25 0 1,-33 16-3,-20 13 2</inkml:trace>
    </iact:actionData>
  </iact:action>
  <iact:action type="add" startTime="377785">
    <iact:property name="dataType"/>
    <iact:actionData xml:id="d37">
      <inkml:trace xmlns:inkml="http://www.w3.org/2003/InkML" xml:id="stk37" contextRef="#ctx0" brushRef="#br0">19932 12135 0,'0'0'1,"0"0"3,0 0 5,0 0 1,0 0 0,0 0-1,0 0 1,45 16 0,5 1 0,24 12-1,30 12 3,20 21-4,13 17 4,7 16-2,-7 9-1,-17-9 2,-8-12-2,-1 0 0,1-1 1,4 5 0,-17 4-1,-8 1 0,-16-14 1,-13-7 0,0-9-1,-9-13 1,-7-7 1,-5-13-3,-8-9 1,1-3 1,-18-13-1,5-12 1,-1-21 0</inkml:trace>
    </iact:actionData>
  </iact:action>
  <iact:action type="add" startTime="378225">
    <iact:property name="dataType"/>
    <iact:actionData xml:id="d38">
      <inkml:trace xmlns:inkml="http://www.w3.org/2003/InkML" xml:id="stk38" contextRef="#ctx0" brushRef="#br0">22120 11605 0,'0'0'8,"0"0"2,0 0-1,0 0 2,0 0-3,0 0 2,0 0 0,0 0 0,-20 58-1,-30 33 1,-45 50-1,-25 20 2,-37 25-1,-9-8-1,13-20 1,8-17-1,34-38 2,15-12 0,14-8-2,3 0 1,5 0 0,7-9 1,14-12-3,20-16 2,4-13 0,16-17 0,9-11-1,4-10 0</inkml:trace>
    </iact:actionData>
  </iact:action>
  <iact:action type="add" startTime="387958">
    <iact:property name="dataType"/>
    <iact:actionData xml:id="d39">
      <inkml:trace xmlns:inkml="http://www.w3.org/2003/InkML" xml:id="stk39" contextRef="#ctx0" brushRef="#br0">16829 11692 0,'0'0'2,"0"0"1,0 0 5,0 0 3,0 0-2,0 0 1,0 0-1,0 0 0,107-50 1,42 13 0,75-5 1,57 1-3,17 8 3,-4 4-2,-25 16 1,-29 9 0,-21 0 0,-16 4-1,-9 0 1,38-4 0,53-13 0,92-36-1,99-72 0</inkml:trace>
    </iact:actionData>
  </iact:action>
  <iact:action type="add" startTime="405577">
    <iact:property name="dataType"/>
    <iact:actionData xml:id="d40">
      <inkml:trace xmlns:inkml="http://www.w3.org/2003/InkML" xml:id="stk40" contextRef="#ctx0" brushRef="#br0">19208 14561 0,'45'0'1,"34"0"4,82-4 4,79-13 3,58-12-3,70-12 1,50-21 1,46-17-1,28-16-2,9-4 1,-22-9 0,-11-33 1,8-33-1</inkml:trace>
    </iact:actionData>
  </iact:action>
  <iact:action type="add" startTime="445253">
    <iact:property name="dataType"/>
    <iact:actionData xml:id="d41">
      <inkml:trace xmlns:inkml="http://www.w3.org/2003/InkML" xml:id="stk41" contextRef="#ctx0" brushRef="#br0">16419 15522 0,'0'0'2,"0"0"3,0 0 4,0 0 2,0 0-2,0 0 1,0 0 1,-45 37-1,20-33-3,-17 0 3,-3-4 0,-5-4 0,-3 0 0,-5 0 0,-17 4-1,-20-9 3,-25-3-2,-12-5-1,3-3 2,-3-1-2,-17 0 0,-17 1 1,-11 3 0,-18 9-1,1 4 1,-1-1-1,-24 10 1,0-1-1,12 0 1,4 4 0,13 0 1,-1 1-4,18-5 3,-5-4 0,-13 0 0,-7-4 0,-1 0-1,-28-5 3,-1 1-4,17 0 2,-4-1 0,8 5-1,13 4 3,-1 0-5,-16 0 3,4 0 0,13 0-1,-17 4 1</inkml:trace>
    </iact:actionData>
  </iact:action>
  <iact:action type="add" startTime="454509">
    <iact:property name="dataType"/>
    <iact:actionData xml:id="d42">
      <inkml:trace xmlns:inkml="http://www.w3.org/2003/InkML" xml:id="stk42" contextRef="#ctx0" brushRef="#br0">14247 14014 0,'0'0'1,"0"0"4,0 0 5,0 0 0</inkml:trace>
    </iact:actionData>
  </iact:action>
  <iact:action type="add" startTime="455086">
    <iact:property name="dataType"/>
    <iact:actionData xml:id="d43">
      <inkml:trace xmlns:inkml="http://www.w3.org/2003/InkML" xml:id="stk43" contextRef="#ctx0" brushRef="#br0">14864 13841 0,'0'0'9,"0"0"1,0 0-1,0 0 1,0 0 0,0 0-1,0 0 1,0 0 0,0 0-1,0 0 0</inkml:trace>
    </iact:actionData>
  </iact:action>
  <iact:action type="add" startTime="455243">
    <iact:property name="dataType"/>
    <iact:actionData xml:id="d44">
      <inkml:trace xmlns:inkml="http://www.w3.org/2003/InkML" xml:id="stk44" contextRef="#ctx0" brushRef="#br0">14160 13841 0,'0'0'7,"0"0"3,0 0-1,0 0 1,0 0 0,0 0 0,0 0-1,0 0 1,0 0 0,4-42 0,0 42 0,-4 0-1,0 0 1,50 46-1,-17 3 2,0 5-2,-4 0 1,-8-8-1,0-9 1,-13 0 0,4-4-1,1 0 1,-1 0 0,5 1-1,-1-1 0,1 4 2,3-4-2,-3-4 0,0-4 2,-5-9-2,0-3 0,-3-5 0,-1 0 2,0-3-1,5-10-2,3-3 2,26-25 0,36-58 0,46-79-1,38-74 1,11-33 0,5-5 0,-4 9-1</inkml:trace>
    </iact:actionData>
  </iact:action>
  <iact:action type="add" startTime="467632">
    <iact:property name="dataType"/>
    <iact:actionData xml:id="d45">
      <inkml:trace xmlns:inkml="http://www.w3.org/2003/InkML" xml:id="stk45" contextRef="#ctx0" brushRef="#br0">12000 15087 0,'0'0'2,"0"0"2,0 0 6,25 45-1,21 13 2,24 25-2,13 16 0,-9 1 2,-12-1 1,-8-4-4,-4-3 2,-5-6 0,-7-3-1,-5-4 0,-4-5 1,4-3-1,0-13 1,-12-13-1,-1-12 2,-3-4-3,-1-12 2,1-5 0,-1-3-2,1-9 1,8-13 2,12-20-1,13-33-1,12-38 0,4-40 2,13-39-2,12-20 1,16-28 2,13-5-4,17-9 2,7-7 0,-11 24-1,-17 29 1,-34 42 0</inkml:trace>
    </iact:actionData>
  </iact:action>
  <iact:action type="add" startTime="488769">
    <iact:property name="dataType"/>
    <iact:actionData xml:id="d46">
      <inkml:trace xmlns:inkml="http://www.w3.org/2003/InkML" xml:id="stk46" contextRef="#ctx0" brushRef="#br0">13842 14764 0,'0'0'1,"0"0"2,0 0 6,0 0 1,16 41-1,-8-8 1,5 21 0,8 29 0,3 16-1,5 9 1,-4 0 1,0-1-1,0-3 0,4-9-1,0-12 1,12-13 0,17-8 0,21-8 0,20-12-1,0-22 0,-4-16 1,5-16-1,20-13 1,20-16 0,18-17 0,11-25-1,-24-12 0,-37-5 0,-26-3 2,-28 8 1,-13 4-6,-3-21 5,-13-17-2,-17-7 0,-21-1 1,-16 5 0,-16 7 1,-21 5-3,-34 0 2,-24 13 1,-21 32-3,5 25 2,16 17 0,8 13 2,0-1-4,4 0 1,9 5 1,20 3-1,17 13 0,12 9 1,4 11 0,-3 18-1,-9 24 1,-5 29 0,5 33-1,9 29 2,19 13-3,26-1 2,16 5-1,34 16 0,36-8 2,51-37-2,16-62 2,-5-58-3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1-28T01:29:49.2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345">
    <iact:property name="dataType"/>
    <iact:actionData xml:id="d0">
      <inkml:trace xmlns:inkml="http://www.w3.org/2003/InkML" xml:id="stk0" contextRef="#ctx0" brushRef="#br0">13159 14503 0,'0'0'1,"0"0"3,0 0 6,0 0 0,0 0-2,0 0 3,0 0-2,0 0 1,0 0-1,0 0 2,0 0-2,0 0 1,-41 0-1,7-4 1,-11-4 0,-17-5-1,-13 5 1,-7 8-1,-22 4 1,-7-4 1,-26-4-2,-4 4 1,-8 4 0,0 8 0,9-3-1,3-5 0,9 0 3,-4 4-4,12 9 1,8-1 1,21-7 0,4-9 1,-4-4-3,-8-5 2,-9 5 0,-8 8-1,0 0 1,1 1-1,-5-5 3,-5-5-2,1 5-2,8 9 1,9 3 1,8-4 0,-5-3 0,-3-1 0</inkml:trace>
    </iact:actionData>
  </iact:action>
  <iact:action type="add" startTime="5988">
    <iact:property name="dataType"/>
    <iact:actionData xml:id="d1">
      <inkml:trace xmlns:inkml="http://www.w3.org/2003/InkML" xml:id="stk1" contextRef="#ctx0" brushRef="#br0">13726 14615 0,'0'0'9,"0"0"0,0 0 0,0 0 1,0 0 0,0 0-1,45 0 1,-28-4 0,4 0 0,3-5 0,1 1-1,-4 0 0,0-5 1,-1 1 0,1 4-1,-5-1 0,1 1 1,0 0 0,3-1 0,1 1-1,0 0 1,3 0-1,1 3 1,0 1-1,-4 0 1,4 4 1,-5 0 0,5 0 0,0 0-3,0 4 2,4-4-1,0 0 2,4 0-2,0 0-1,0 0 3,0 0-2,0-4 3,4 0-5,-8 0 3,4 0 0,1 0-1,-1-1 0,-4 1 1,4 0 0,0 0-1,0 0 1,0 4-1,4 0 1,0 0 0,1 0 0,7 0 0,1 0-1,-1 0 1,5 0-1,0-4 1,-5 0 0,1-1 1,-5 1-2,4 0 1,1 0-1,4 0 1,-9 4-1,5 0 2,-1 0-2,5 4 0,3 0 1,1 0 0,4 0-1,-4-4 0,0 0 2,-5 0-3,1 0 2,0-4-1,3 4 1,1 0-1,4 0 1,-8 4 1,4 5-3,4-1 2,-1 0 0,6-4 0,-14-4 2,5 0-5,-4 0 4,-1-4-2,1 0 0,0 0 1,-1 0 0,-3 0 0,-1 4-1,1 0 0,-5 4 1,0 0-1,5 0 1,-5 0 0,1 0 0,-1 1-2,-4-5 2,1 0-1,-1 0 2,0 0-3,0-5 3,5 1 0,3 0-3,-8 0 1,5 0 1,-1 0-1,-8 0 2,-4 4-2,0 0 3,-12 0-4,3 0 2,-3 0-1</inkml:trace>
    </iact:actionData>
  </iact:action>
</iact:action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E6E4EC51-86E0-4B45-8762-D2553C18FF5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8938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18DF6425-6F03-4F47-A705-CDC2D01A94F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30638" y="0"/>
            <a:ext cx="2928937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45887695-3151-4BA6-9B7F-75CF78C04AC0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2813" y="739775"/>
            <a:ext cx="4933950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1D262CDB-21AB-494B-8155-164E1DC8090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0113" y="4687888"/>
            <a:ext cx="4959350" cy="4440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FE4A65D9-197D-4B1F-A843-94A8DE9447E2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4188"/>
            <a:ext cx="2928938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31811ED4-0F5A-42E0-934A-C6632DD41DA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30638" y="9374188"/>
            <a:ext cx="2928937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50BB9B1A-0146-495A-9DDB-884915A7F35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AC7C1C90-AFAF-4577-9266-A55A4FF2231A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3F039E44-055E-48A7-A338-4BF673CD9B4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3" y="1604"/>
              <a:ext cx="448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7FB46C89-0ECE-41DE-9D06-DC9346C1ED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80EE2767-2928-4F8F-982A-5656C85826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36F522C5-1D4C-40E2-9B41-3CDB763EAD6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1" y="1870"/>
              <a:ext cx="465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B37305EB-E894-4E5E-93B6-1EBC2FF173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028A16CF-6AD3-4092-A176-B396117286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" y="2640"/>
                <a:ext cx="335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05A010F8-FAC0-4ADA-AF5C-049C428F3B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6E66A5AD-B19E-4737-BE2F-757243AF09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989C3FAC-6970-4F28-8537-846BABD1CBB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4DADC871-5E24-4FFC-9D4C-D66BA27D251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4BB87DA1-98E5-48B3-AB95-49D748B26C4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694D356A-BD12-4AD4-977A-948473B3450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 smtClean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2656B48A-5E9D-450C-B712-98166A4D8D8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865496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BAC8C96D-6DD1-465D-B75A-03CFC53D622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B4EE6A03-A95D-4095-9C8C-FF2D31E3A6C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BA340114-DDC4-48AD-8472-025CF77C823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258DCC-7EF8-425E-A54E-6F9975581CF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65627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065C4E0C-31D6-48CE-A840-FF44126BB4A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EA746DF2-4988-4309-9191-C14C3F61BD7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DB601EEA-03DB-4B71-9CCE-4B68FCCE2E4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E62BF3-DA24-462E-85C0-AF82CB33927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43014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F5BC8C0A-D16B-4A7D-B579-36810AF9C34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2C57CA63-4D42-49E8-8461-C765D3E7712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623BF0A6-7199-469C-9165-156220487AE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848D14-AC81-4B75-A30D-087AB4DC3B9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59486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04E050F9-DA3F-4EA0-832D-60E5738CC6F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3F3ED7DF-37AB-4A81-8803-9A9FB8A1372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3145B5E7-1B05-47E0-8699-A7E410DD5A3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D27BCD-44A2-4099-902F-591E2B071CB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22587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503F8625-6864-4A93-B470-82C8ED0AAA8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CD56FA2B-AF4F-41C7-8212-F0C35C66397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9C1B13BD-FD4F-40A2-8DAF-C67FA93F166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71B913-FC83-4F8F-991F-182BA4D2101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58154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9F91FF04-435B-49DF-BE9F-7BBD51531BE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2A371658-A7D0-48D4-B2C6-1F43DAD9542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83E24E33-296C-4EC3-8837-303DAE89D47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E93EFA-FEA6-4E93-8733-D9E38D6E2EE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59825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53FD7B01-29D2-4FB9-9043-AF6445CED6C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A4AEC6A6-07E5-4464-ABC1-42B052BBB6B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4BE727C6-C7E0-4E54-9690-F3A86D871C2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BA1D64-1B20-4203-9A9C-A87402DB4C3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36828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04E74452-D985-44B0-A29E-0B88DD334D2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CD55ABC1-DA12-4517-8A07-C021E074CDC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418D0DE7-F437-4DBE-A1A9-D4DA79210DD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718145-F7DE-4ED6-895D-4291379DB3C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18596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F187BFA2-424F-4C46-BEBE-DE322AB8B6A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23A6DCF0-3993-4AB8-A219-DF93BD7CB42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962260C0-1E4D-4A31-8197-15122CB1FEC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4B188E-8CF2-4336-A5D4-211398592DA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70397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78055BEE-DAEA-4A1A-9C6D-718C57B6EB5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B0D68B45-12B6-46E3-9063-3F397732913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F658E66B-0ADE-4969-9D20-CE308D136B7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44D4B3-8786-4D4C-A2B6-455309572CC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82746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897CA6A2-C965-4926-8583-0E1F01DEEC4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rgbClr val="FFCF0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9F9A7984-11ED-4494-896F-692DE8BFE2B1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rgbClr val="FFCF01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4FF66DDC-A3AC-435C-B803-F09E2FEDDAF0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9371B7FD-989B-4AE0-ADA2-1EFE4594C26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B8B5211F-0CCF-477D-AEC4-469AC0480349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03212F4D-271E-463A-BD4C-245F1C8F223D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717ED1CC-1AD5-4A52-A5DF-5887480A1A49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87F347B4-5C1B-47A0-B420-932E6428E32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922BFC7D-2447-49EF-BF23-CEF00223D06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E945FA11-BACF-40BC-B9DF-F564D95FA38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FABD2AAE-4A78-4FCF-B228-8B2CC617F6B4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D8005CF8-ECDD-4324-AF96-3AD04FEF9A8B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 smtClean="0"/>
            </a:lvl1pPr>
          </a:lstStyle>
          <a:p>
            <a:pPr>
              <a:defRPr/>
            </a:pPr>
            <a:fld id="{14069D09-765F-4EC6-BAC9-1791154F5F3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11/relationships/inkAction" Target="../ink/inkAction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microsoft.com/office/2011/relationships/inkAction" Target="../ink/inkAction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11/relationships/inkAction" Target="../ink/inkAction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51F410A6-80BF-4DF3-8901-878966C867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6.3  </a:t>
            </a:r>
            <a:r>
              <a:rPr lang="zh-CN" altLang="en-US"/>
              <a:t>类型表达式的等价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AFBB5E71-152C-43F9-9F6C-1C49F499990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两个类型表达式等价的精确定义？</a:t>
            </a:r>
          </a:p>
          <a:p>
            <a:pPr eaLnBrk="1" hangingPunct="1"/>
            <a:r>
              <a:rPr lang="zh-CN" altLang="en-US"/>
              <a:t>用类型表示方式可快速确定等价性</a:t>
            </a:r>
          </a:p>
          <a:p>
            <a:pPr eaLnBrk="1" hangingPunct="1"/>
            <a:r>
              <a:rPr lang="zh-CN" altLang="en-US"/>
              <a:t>结构等价和名字等价</a:t>
            </a:r>
          </a:p>
          <a:p>
            <a:pPr eaLnBrk="1" hangingPunct="1"/>
            <a:r>
              <a:rPr lang="zh-CN" altLang="en-US"/>
              <a:t>类型表达式的图表示不同</a:t>
            </a:r>
            <a:r>
              <a:rPr lang="en-US" altLang="zh-CN"/>
              <a:t>——</a:t>
            </a:r>
            <a:r>
              <a:rPr lang="zh-CN" altLang="en-US"/>
              <a:t>叶结点为基本类型或类型名</a:t>
            </a:r>
          </a:p>
          <a:p>
            <a:pPr eaLnBrk="1" hangingPunct="1"/>
            <a:r>
              <a:rPr lang="zh-CN" altLang="en-US"/>
              <a:t>递归定义类型会导致回路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5579EF9B-7A33-4A5A-8CF9-EF05C64C639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679400" y="1037160"/>
              <a:ext cx="5833080" cy="4474800"/>
            </p14:xfrm>
          </p:contentPart>
        </mc:Choice>
        <mc:Fallback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5579EF9B-7A33-4A5A-8CF9-EF05C64C639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70040" y="1027800"/>
                <a:ext cx="5851800" cy="449352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D46E73DA-0970-40BD-AD95-292F810606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3045"/>
    </mc:Choice>
    <mc:Fallback>
      <p:transition spd="slow" advTm="2730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FC9C4243-E442-4E4E-B9E5-AE11818495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6.3.1  </a:t>
            </a:r>
            <a:r>
              <a:rPr lang="zh-CN" altLang="en-US"/>
              <a:t>类型表达式的结构等价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C97BFFEE-3851-4669-879A-EE81A2E35B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/>
            <a:r>
              <a:rPr lang="zh-CN" altLang="en-US"/>
              <a:t>结构等价（</a:t>
            </a:r>
            <a:r>
              <a:rPr lang="en-US" altLang="zh-CN">
                <a:solidFill>
                  <a:srgbClr val="FF3300"/>
                </a:solidFill>
              </a:rPr>
              <a:t>structural equivalence</a:t>
            </a:r>
            <a:r>
              <a:rPr lang="zh-CN" altLang="en-US"/>
              <a:t>）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zh-CN" altLang="en-US"/>
              <a:t>相同的基本类型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zh-CN" altLang="en-US"/>
              <a:t>对子表达式施加的类型构造符相同</a:t>
            </a:r>
          </a:p>
          <a:p>
            <a:pPr marL="990600" lvl="1" indent="-533400" eaLnBrk="1" hangingPunct="1"/>
            <a:r>
              <a:rPr lang="zh-CN" altLang="en-US"/>
              <a:t>两个类型表达式结构等价</a:t>
            </a:r>
            <a:r>
              <a:rPr lang="en-US" altLang="zh-CN"/>
              <a:t>——dag</a:t>
            </a:r>
            <a:r>
              <a:rPr lang="zh-CN" altLang="en-US"/>
              <a:t>中对应相同结点</a:t>
            </a:r>
          </a:p>
          <a:p>
            <a:pPr marL="609600" indent="-609600" eaLnBrk="1" hangingPunct="1"/>
            <a:r>
              <a:rPr lang="zh-CN" altLang="en-US"/>
              <a:t>有时要放松条件</a:t>
            </a:r>
            <a:r>
              <a:rPr lang="en-US" altLang="zh-CN"/>
              <a:t>——</a:t>
            </a:r>
            <a:r>
              <a:rPr lang="zh-CN" altLang="en-US"/>
              <a:t>数组参数忽略界限</a:t>
            </a:r>
          </a:p>
          <a:p>
            <a:pPr marL="990600" lvl="1" indent="-533400" eaLnBrk="1" hangingPunct="1"/>
            <a:r>
              <a:rPr lang="zh-CN" altLang="en-US"/>
              <a:t>等价性检查算法稍做修改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AE243D6-2942-4FE3-8C96-20C5D2F9B5D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396600" y="2359440"/>
              <a:ext cx="3463560" cy="7113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AE243D6-2942-4FE3-8C96-20C5D2F9B5D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87240" y="2350080"/>
                <a:ext cx="3482280" cy="7300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34C9EA0-62C5-4560-8FE3-5653CE525E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237"/>
    </mc:Choice>
    <mc:Fallback>
      <p:transition spd="slow" advTm="36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B2B9A222-60D9-4CB2-B048-D97D5FA2F36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等价性检查算法</a:t>
            </a:r>
          </a:p>
        </p:txBody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EE286CDE-F820-41B1-957A-3F3C84EC1A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937125"/>
          </a:xfrm>
        </p:spPr>
        <p:txBody>
          <a:bodyPr/>
          <a:lstStyle/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bool sequiv(s, t)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{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if (s</a:t>
            </a:r>
            <a:r>
              <a:rPr lang="zh-CN" altLang="en-US" sz="2000"/>
              <a:t>和</a:t>
            </a:r>
            <a:r>
              <a:rPr lang="en-US" altLang="zh-CN" sz="2000"/>
              <a:t>t</a:t>
            </a:r>
            <a:r>
              <a:rPr lang="zh-CN" altLang="en-US" sz="2000"/>
              <a:t>为相同基本类型</a:t>
            </a:r>
            <a:r>
              <a:rPr lang="en-US" altLang="zh-CN" sz="2000"/>
              <a:t>)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	return true;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else if (s == array(s</a:t>
            </a:r>
            <a:r>
              <a:rPr lang="en-US" altLang="zh-CN" sz="2000" baseline="-25000"/>
              <a:t>1</a:t>
            </a:r>
            <a:r>
              <a:rPr lang="en-US" altLang="zh-CN" sz="2000"/>
              <a:t>, s</a:t>
            </a:r>
            <a:r>
              <a:rPr lang="en-US" altLang="zh-CN" sz="2000" baseline="-25000"/>
              <a:t>2</a:t>
            </a:r>
            <a:r>
              <a:rPr lang="en-US" altLang="zh-CN" sz="2000"/>
              <a:t>) and t == array(t</a:t>
            </a:r>
            <a:r>
              <a:rPr lang="en-US" altLang="zh-CN" sz="2000" baseline="-25000"/>
              <a:t>1</a:t>
            </a:r>
            <a:r>
              <a:rPr lang="en-US" altLang="zh-CN" sz="2000"/>
              <a:t>, t</a:t>
            </a:r>
            <a:r>
              <a:rPr lang="en-US" altLang="zh-CN" sz="2000" baseline="-25000"/>
              <a:t>2</a:t>
            </a:r>
            <a:r>
              <a:rPr lang="en-US" altLang="zh-CN" sz="2000"/>
              <a:t>))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	return sequiv(s</a:t>
            </a:r>
            <a:r>
              <a:rPr lang="en-US" altLang="zh-CN" sz="2000" baseline="-25000"/>
              <a:t>1</a:t>
            </a:r>
            <a:r>
              <a:rPr lang="en-US" altLang="zh-CN" sz="2000"/>
              <a:t>, t</a:t>
            </a:r>
            <a:r>
              <a:rPr lang="en-US" altLang="zh-CN" sz="2000" baseline="-25000"/>
              <a:t>1</a:t>
            </a:r>
            <a:r>
              <a:rPr lang="en-US" altLang="zh-CN" sz="2000"/>
              <a:t>) and sequiv(s</a:t>
            </a:r>
            <a:r>
              <a:rPr lang="en-US" altLang="zh-CN" sz="2000" baseline="-25000"/>
              <a:t>2</a:t>
            </a:r>
            <a:r>
              <a:rPr lang="en-US" altLang="zh-CN" sz="2000"/>
              <a:t>, t</a:t>
            </a:r>
            <a:r>
              <a:rPr lang="en-US" altLang="zh-CN" sz="2000" baseline="-25000"/>
              <a:t>2</a:t>
            </a:r>
            <a:r>
              <a:rPr lang="en-US" altLang="zh-CN" sz="2000"/>
              <a:t>);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else if (s == s</a:t>
            </a:r>
            <a:r>
              <a:rPr lang="en-US" altLang="zh-CN" sz="2000" baseline="-25000"/>
              <a:t>1</a:t>
            </a:r>
            <a:r>
              <a:rPr lang="en-US" altLang="zh-CN" sz="2000"/>
              <a:t>×s</a:t>
            </a:r>
            <a:r>
              <a:rPr lang="en-US" altLang="zh-CN" sz="2000" baseline="-25000"/>
              <a:t>2</a:t>
            </a:r>
            <a:r>
              <a:rPr lang="en-US" altLang="zh-CN" sz="2000"/>
              <a:t> and t = t</a:t>
            </a:r>
            <a:r>
              <a:rPr lang="en-US" altLang="zh-CN" sz="2000" baseline="-25000"/>
              <a:t>1</a:t>
            </a:r>
            <a:r>
              <a:rPr lang="en-US" altLang="zh-CN" sz="2000"/>
              <a:t>×t</a:t>
            </a:r>
            <a:r>
              <a:rPr lang="en-US" altLang="zh-CN" sz="2000" baseline="-25000"/>
              <a:t>2</a:t>
            </a:r>
            <a:r>
              <a:rPr lang="en-US" altLang="zh-CN" sz="2000"/>
              <a:t>)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	return sequiv(s</a:t>
            </a:r>
            <a:r>
              <a:rPr lang="en-US" altLang="zh-CN" sz="2000" baseline="-25000"/>
              <a:t>1</a:t>
            </a:r>
            <a:r>
              <a:rPr lang="en-US" altLang="zh-CN" sz="2000"/>
              <a:t>, t</a:t>
            </a:r>
            <a:r>
              <a:rPr lang="en-US" altLang="zh-CN" sz="2000" baseline="-25000"/>
              <a:t>1</a:t>
            </a:r>
            <a:r>
              <a:rPr lang="en-US" altLang="zh-CN" sz="2000"/>
              <a:t>) and sequiv(s</a:t>
            </a:r>
            <a:r>
              <a:rPr lang="en-US" altLang="zh-CN" sz="2000" baseline="-25000"/>
              <a:t>2</a:t>
            </a:r>
            <a:r>
              <a:rPr lang="en-US" altLang="zh-CN" sz="2000"/>
              <a:t>, t</a:t>
            </a:r>
            <a:r>
              <a:rPr lang="en-US" altLang="zh-CN" sz="2000" baseline="-25000"/>
              <a:t>2</a:t>
            </a:r>
            <a:r>
              <a:rPr lang="en-US" altLang="zh-CN" sz="2000"/>
              <a:t>);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else if (s == pointer(s</a:t>
            </a:r>
            <a:r>
              <a:rPr lang="en-US" altLang="zh-CN" sz="2000" baseline="-25000"/>
              <a:t>1</a:t>
            </a:r>
            <a:r>
              <a:rPr lang="en-US" altLang="zh-CN" sz="2000"/>
              <a:t>) and t == pointer(t</a:t>
            </a:r>
            <a:r>
              <a:rPr lang="en-US" altLang="zh-CN" sz="2000" baseline="-25000"/>
              <a:t>1</a:t>
            </a:r>
            <a:r>
              <a:rPr lang="en-US" altLang="zh-CN" sz="2000"/>
              <a:t>))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	return sequiv(s</a:t>
            </a:r>
            <a:r>
              <a:rPr lang="en-US" altLang="zh-CN" sz="2000" baseline="-25000"/>
              <a:t>1</a:t>
            </a:r>
            <a:r>
              <a:rPr lang="en-US" altLang="zh-CN" sz="2000"/>
              <a:t>, t</a:t>
            </a:r>
            <a:r>
              <a:rPr lang="en-US" altLang="zh-CN" sz="2000" baseline="-25000"/>
              <a:t>1</a:t>
            </a:r>
            <a:r>
              <a:rPr lang="en-US" altLang="zh-CN" sz="2000"/>
              <a:t>);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else if (s == s</a:t>
            </a:r>
            <a:r>
              <a:rPr lang="en-US" altLang="zh-CN" sz="2000" baseline="-25000"/>
              <a:t>1</a:t>
            </a:r>
            <a:r>
              <a:rPr lang="en-US" altLang="zh-CN" sz="2000">
                <a:sym typeface="Wingdings" panose="05000000000000000000" pitchFamily="2" charset="2"/>
              </a:rPr>
              <a:t>s</a:t>
            </a:r>
            <a:r>
              <a:rPr lang="en-US" altLang="zh-CN" sz="2000" baseline="-25000">
                <a:sym typeface="Wingdings" panose="05000000000000000000" pitchFamily="2" charset="2"/>
              </a:rPr>
              <a:t>2</a:t>
            </a:r>
            <a:r>
              <a:rPr lang="en-US" altLang="zh-CN" sz="2000">
                <a:sym typeface="Wingdings" panose="05000000000000000000" pitchFamily="2" charset="2"/>
              </a:rPr>
              <a:t> and t == t</a:t>
            </a:r>
            <a:r>
              <a:rPr lang="en-US" altLang="zh-CN" sz="2000" baseline="-25000">
                <a:sym typeface="Wingdings" panose="05000000000000000000" pitchFamily="2" charset="2"/>
              </a:rPr>
              <a:t>1</a:t>
            </a:r>
            <a:r>
              <a:rPr lang="en-US" altLang="zh-CN" sz="2000">
                <a:sym typeface="Wingdings" panose="05000000000000000000" pitchFamily="2" charset="2"/>
              </a:rPr>
              <a:t>t</a:t>
            </a:r>
            <a:r>
              <a:rPr lang="en-US" altLang="zh-CN" sz="2000" baseline="-25000">
                <a:sym typeface="Wingdings" panose="05000000000000000000" pitchFamily="2" charset="2"/>
              </a:rPr>
              <a:t>2</a:t>
            </a:r>
            <a:r>
              <a:rPr lang="en-US" altLang="zh-CN" sz="2000">
                <a:sym typeface="Wingdings" panose="05000000000000000000" pitchFamily="2" charset="2"/>
              </a:rPr>
              <a:t>)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>
                <a:sym typeface="Wingdings" panose="05000000000000000000" pitchFamily="2" charset="2"/>
              </a:rPr>
              <a:t>		return </a:t>
            </a:r>
            <a:r>
              <a:rPr lang="en-US" altLang="zh-CN" sz="2000"/>
              <a:t>sequiv(s</a:t>
            </a:r>
            <a:r>
              <a:rPr lang="en-US" altLang="zh-CN" sz="2000" baseline="-25000"/>
              <a:t>1</a:t>
            </a:r>
            <a:r>
              <a:rPr lang="en-US" altLang="zh-CN" sz="2000"/>
              <a:t>, t</a:t>
            </a:r>
            <a:r>
              <a:rPr lang="en-US" altLang="zh-CN" sz="2000" baseline="-25000"/>
              <a:t>1</a:t>
            </a:r>
            <a:r>
              <a:rPr lang="en-US" altLang="zh-CN" sz="2000"/>
              <a:t>) and sequiv(s</a:t>
            </a:r>
            <a:r>
              <a:rPr lang="en-US" altLang="zh-CN" sz="2000" baseline="-25000"/>
              <a:t>2</a:t>
            </a:r>
            <a:r>
              <a:rPr lang="en-US" altLang="zh-CN" sz="2000"/>
              <a:t>, t</a:t>
            </a:r>
            <a:r>
              <a:rPr lang="en-US" altLang="zh-CN" sz="2000" baseline="-25000"/>
              <a:t>2</a:t>
            </a:r>
            <a:r>
              <a:rPr lang="en-US" altLang="zh-CN" sz="2000"/>
              <a:t>);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else return false;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}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60FE4E1E-B275-4371-997F-CA383596B75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71280"/>
              <a:ext cx="7607160" cy="57924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60FE4E1E-B275-4371-997F-CA383596B75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61920"/>
                <a:ext cx="7625880" cy="58111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50CDED2-C897-452B-A1FC-A05084B196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0631"/>
    </mc:Choice>
    <mc:Fallback>
      <p:transition spd="slow" advTm="2506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2744DC65-1CE2-44E2-A178-5968802AA4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6.1</a:t>
            </a:r>
            <a:r>
              <a:rPr lang="zh-CN" altLang="en-US"/>
              <a:t>：编码类型表达式</a:t>
            </a:r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4020BA19-B498-4F12-8FDB-DC1A1AE386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953000"/>
          </a:xfrm>
        </p:spPr>
        <p:txBody>
          <a:bodyPr/>
          <a:lstStyle/>
          <a:p>
            <a:pPr eaLnBrk="1" hangingPunct="1"/>
            <a:r>
              <a:rPr lang="zh-CN" altLang="en-US" sz="2800"/>
              <a:t>用二进制码表示类型和构造符</a:t>
            </a:r>
          </a:p>
          <a:p>
            <a:pPr eaLnBrk="1" hangingPunct="1"/>
            <a:r>
              <a:rPr lang="zh-CN" altLang="en-US" sz="2800"/>
              <a:t>节省内存，加速检测</a:t>
            </a:r>
            <a:r>
              <a:rPr lang="en-US" altLang="zh-CN" sz="2800"/>
              <a:t>——</a:t>
            </a:r>
            <a:r>
              <a:rPr lang="zh-CN" altLang="en-US" sz="2800"/>
              <a:t>二进制码不同的类型表达式肯定不等价</a:t>
            </a:r>
          </a:p>
          <a:p>
            <a:pPr eaLnBrk="1" hangingPunct="1"/>
            <a:r>
              <a:rPr lang="en-US" altLang="zh-CN" sz="2800"/>
              <a:t>D. M. Ritchie</a:t>
            </a:r>
            <a:r>
              <a:rPr lang="zh-CN" altLang="en-US" sz="2800"/>
              <a:t>，</a:t>
            </a:r>
            <a:r>
              <a:rPr lang="en-US" altLang="zh-CN" sz="2800"/>
              <a:t>C</a:t>
            </a:r>
            <a:r>
              <a:rPr lang="zh-CN" altLang="en-US" sz="2800"/>
              <a:t>编译器</a:t>
            </a:r>
          </a:p>
          <a:p>
            <a:pPr eaLnBrk="1" hangingPunct="1"/>
            <a:r>
              <a:rPr lang="zh-CN" altLang="en-US" sz="2800"/>
              <a:t>忽略数组界限和函数参数</a:t>
            </a:r>
            <a:br>
              <a:rPr lang="zh-CN" altLang="en-US" sz="2800"/>
            </a:br>
            <a:r>
              <a:rPr lang="en-US" altLang="zh-CN" sz="2800"/>
              <a:t>char</a:t>
            </a:r>
            <a:br>
              <a:rPr lang="en-US" altLang="zh-CN" sz="2800"/>
            </a:br>
            <a:r>
              <a:rPr lang="en-US" altLang="zh-CN" sz="2800"/>
              <a:t>freturns(char)</a:t>
            </a:r>
            <a:br>
              <a:rPr lang="en-US" altLang="zh-CN" sz="2800"/>
            </a:br>
            <a:r>
              <a:rPr lang="en-US" altLang="zh-CN" sz="2800"/>
              <a:t>pointer(freturns(char))</a:t>
            </a:r>
            <a:br>
              <a:rPr lang="en-US" altLang="zh-CN" sz="2800"/>
            </a:br>
            <a:r>
              <a:rPr lang="en-US" altLang="zh-CN" sz="2800"/>
              <a:t>array(pointer(freturns(char)))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882D8E8-3672-418E-8F0C-F34F80D4DD1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472560" y="169920"/>
              <a:ext cx="5630760" cy="57178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882D8E8-3672-418E-8F0C-F34F80D4DD1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63200" y="160560"/>
                <a:ext cx="5649480" cy="57366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915F7AE-5B7F-482E-B632-AC127830DC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6590"/>
    </mc:Choice>
    <mc:Fallback>
      <p:transition spd="slow" advTm="5465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0BE0FE50-8611-414A-B17D-BFA6BEA1086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6.1</a:t>
            </a:r>
            <a:r>
              <a:rPr lang="zh-CN" altLang="en-US"/>
              <a:t>（续）</a:t>
            </a: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7645A011-3199-4E50-97C2-603792EF215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800"/>
              <a:t>构造符的编码</a:t>
            </a:r>
            <a:br>
              <a:rPr lang="zh-CN" altLang="en-US" sz="2800"/>
            </a:br>
            <a:r>
              <a:rPr lang="en-US" altLang="zh-CN" sz="2800"/>
              <a:t>pointer		01</a:t>
            </a:r>
            <a:br>
              <a:rPr lang="en-US" altLang="zh-CN" sz="2800"/>
            </a:br>
            <a:r>
              <a:rPr lang="en-US" altLang="zh-CN" sz="2800"/>
              <a:t>array		10</a:t>
            </a:r>
            <a:br>
              <a:rPr lang="en-US" altLang="zh-CN" sz="2800"/>
            </a:br>
            <a:r>
              <a:rPr lang="en-US" altLang="zh-CN" sz="2800"/>
              <a:t>freturns		11</a:t>
            </a:r>
          </a:p>
          <a:p>
            <a:pPr eaLnBrk="1" hangingPunct="1"/>
            <a:r>
              <a:rPr lang="zh-CN" altLang="en-US" sz="2800"/>
              <a:t>基本类型编码</a:t>
            </a:r>
            <a:br>
              <a:rPr lang="zh-CN" altLang="en-US" sz="2800"/>
            </a:br>
            <a:r>
              <a:rPr lang="en-US" altLang="zh-CN" sz="2800"/>
              <a:t>boolean		0000</a:t>
            </a:r>
            <a:br>
              <a:rPr lang="en-US" altLang="zh-CN" sz="2800"/>
            </a:br>
            <a:r>
              <a:rPr lang="en-US" altLang="zh-CN" sz="2800"/>
              <a:t>char		0001</a:t>
            </a:r>
            <a:br>
              <a:rPr lang="en-US" altLang="zh-CN" sz="2800"/>
            </a:br>
            <a:r>
              <a:rPr lang="en-US" altLang="zh-CN" sz="2800"/>
              <a:t>integer		0010</a:t>
            </a:r>
            <a:br>
              <a:rPr lang="en-US" altLang="zh-CN" sz="2800"/>
            </a:br>
            <a:r>
              <a:rPr lang="en-US" altLang="zh-CN" sz="2800"/>
              <a:t>real			0011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59A8F4D7-142B-45F0-A9FF-BD39832A69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78"/>
    </mc:Choice>
    <mc:Fallback>
      <p:transition spd="slow" advTm="179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1D600454-B977-48A7-B137-97ABAADBE4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6.1</a:t>
            </a:r>
            <a:r>
              <a:rPr lang="zh-CN" altLang="en-US"/>
              <a:t>（续）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14B6C9D5-C635-4F7E-ADD2-1561B12BC16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05400"/>
          </a:xfrm>
        </p:spPr>
        <p:txBody>
          <a:bodyPr/>
          <a:lstStyle/>
          <a:p>
            <a:pPr eaLnBrk="1" hangingPunct="1"/>
            <a:r>
              <a:rPr lang="zh-CN" altLang="en-US" sz="2800"/>
              <a:t>编码方法</a:t>
            </a:r>
          </a:p>
          <a:p>
            <a:pPr lvl="1" eaLnBrk="1" hangingPunct="1"/>
            <a:r>
              <a:rPr lang="zh-CN" altLang="en-US" sz="2400"/>
              <a:t>最右端四位二进制位表示基本类型</a:t>
            </a:r>
          </a:p>
          <a:p>
            <a:pPr lvl="1" eaLnBrk="1" hangingPunct="1"/>
            <a:r>
              <a:rPr lang="zh-CN" altLang="en-US" sz="2400"/>
              <a:t>它前面两位表示第一个构造符</a:t>
            </a:r>
          </a:p>
          <a:p>
            <a:pPr lvl="1" eaLnBrk="1" hangingPunct="1"/>
            <a:r>
              <a:rPr lang="zh-CN" altLang="en-US" sz="2400"/>
              <a:t>再前面两位表示第二个构造符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zh-CN" altLang="en-US" sz="2400"/>
              <a:t>类型表达式		编码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char				000000 0001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freturns(char)		000011 0001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pointer(freturns(char))		000111 0001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array(pointer(freturns(char)))	100111 0001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E5A4593-9C91-45C3-8905-1A2619AEDA8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432600" y="5188320"/>
              <a:ext cx="2964240" cy="734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E5A4593-9C91-45C3-8905-1A2619AEDA8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23240" y="5178960"/>
                <a:ext cx="2982960" cy="921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32E72E8-8281-4722-BD9B-BAC46F7B69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2798"/>
    </mc:Choice>
    <mc:Fallback>
      <p:transition spd="slow" advTm="2227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71AEAB43-4F82-4B79-9B21-32649B0721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6.1</a:t>
            </a:r>
            <a:r>
              <a:rPr lang="zh-CN" altLang="en-US"/>
              <a:t>（续）</a:t>
            </a:r>
          </a:p>
        </p:txBody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F5A5CC33-AC24-4088-9E31-9701B95B28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800600"/>
          </a:xfrm>
        </p:spPr>
        <p:txBody>
          <a:bodyPr/>
          <a:lstStyle/>
          <a:p>
            <a:pPr eaLnBrk="1" hangingPunct="1"/>
            <a:r>
              <a:rPr lang="zh-CN" altLang="en-US"/>
              <a:t>加速等价性检查</a:t>
            </a:r>
          </a:p>
          <a:p>
            <a:pPr lvl="1" eaLnBrk="1" hangingPunct="1"/>
            <a:r>
              <a:rPr lang="zh-CN" altLang="en-US"/>
              <a:t>不同二进制串不可能表示相同类型</a:t>
            </a:r>
          </a:p>
          <a:p>
            <a:pPr lvl="1" eaLnBrk="1" hangingPunct="1"/>
            <a:r>
              <a:rPr lang="zh-CN" altLang="en-US"/>
              <a:t>不同类型可能表示为相同二进制串</a:t>
            </a:r>
            <a:r>
              <a:rPr lang="en-US" altLang="zh-CN"/>
              <a:t>——</a:t>
            </a:r>
            <a:r>
              <a:rPr lang="zh-CN" altLang="en-US"/>
              <a:t>数组界限、函数参数</a:t>
            </a:r>
          </a:p>
          <a:p>
            <a:pPr eaLnBrk="1" hangingPunct="1"/>
            <a:r>
              <a:rPr lang="zh-CN" altLang="en-US"/>
              <a:t>记录的编码</a:t>
            </a:r>
          </a:p>
          <a:p>
            <a:pPr lvl="1" eaLnBrk="1" hangingPunct="1"/>
            <a:r>
              <a:rPr lang="zh-CN" altLang="en-US"/>
              <a:t>在类型表达式中记录作为基本类型</a:t>
            </a:r>
          </a:p>
          <a:p>
            <a:pPr lvl="1" eaLnBrk="1" hangingPunct="1"/>
            <a:r>
              <a:rPr lang="zh-CN" altLang="en-US"/>
              <a:t>用另一个二进制串编码它的域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E245C501-30B1-4156-A6CB-06ADC44675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76"/>
    </mc:Choice>
    <mc:Fallback>
      <p:transition spd="slow" advTm="3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F355E0-0DF8-449E-B6F6-29D04BE1D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预习作业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7BAAEC-9C3E-4ED3-A318-C753D6C8B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给出下面类型表达式的编码表示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solidFill>
                  <a:srgbClr val="000000"/>
                </a:solidFill>
                <a:sym typeface="Wingdings" panose="05000000000000000000" pitchFamily="2" charset="2"/>
              </a:rPr>
              <a:t>(</a:t>
            </a:r>
            <a:r>
              <a:rPr lang="en-US" altLang="zh-CN" dirty="0" err="1">
                <a:solidFill>
                  <a:srgbClr val="000000"/>
                </a:solidFill>
                <a:sym typeface="Wingdings" panose="05000000000000000000" pitchFamily="2" charset="2"/>
              </a:rPr>
              <a:t>integerinteger</a:t>
            </a:r>
            <a:r>
              <a:rPr lang="en-US" altLang="zh-CN" dirty="0">
                <a:solidFill>
                  <a:srgbClr val="000000"/>
                </a:solidFill>
                <a:sym typeface="Wingdings" panose="05000000000000000000" pitchFamily="2" charset="2"/>
              </a:rPr>
              <a:t>)(</a:t>
            </a:r>
            <a:r>
              <a:rPr lang="en-US" altLang="zh-CN" dirty="0" err="1">
                <a:solidFill>
                  <a:srgbClr val="000000"/>
                </a:solidFill>
                <a:sym typeface="Wingdings" panose="05000000000000000000" pitchFamily="2" charset="2"/>
              </a:rPr>
              <a:t>integerinteger</a:t>
            </a:r>
            <a:r>
              <a:rPr lang="en-US" altLang="zh-CN" dirty="0">
                <a:solidFill>
                  <a:srgbClr val="000000"/>
                </a:solidFill>
                <a:sym typeface="Wingdings" panose="05000000000000000000" pitchFamily="2" charset="2"/>
              </a:rPr>
              <a:t>)</a:t>
            </a:r>
            <a:endParaRPr lang="zh-CN" altLang="en-US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8377476"/>
      </p:ext>
    </p:extLst>
  </p:cSld>
  <p:clrMapOvr>
    <a:masterClrMapping/>
  </p:clrMapOvr>
</p:sld>
</file>

<file path=ppt/theme/theme1.xml><?xml version="1.0" encoding="utf-8"?>
<a:theme xmlns:a="http://schemas.openxmlformats.org/drawingml/2006/main" name="Blends">
  <a:themeElements>
    <a:clrScheme name="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FD1"/>
      </a:accent5>
      <a:accent6>
        <a:srgbClr val="2D2DB9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ends 2">
    <a:dk1>
      <a:srgbClr val="000000"/>
    </a:dk1>
    <a:lt1>
      <a:srgbClr val="FFFFFF"/>
    </a:lt1>
    <a:dk2>
      <a:srgbClr val="333399"/>
    </a:dk2>
    <a:lt2>
      <a:srgbClr val="1C1C1C"/>
    </a:lt2>
    <a:accent1>
      <a:srgbClr val="00E4A8"/>
    </a:accent1>
    <a:accent2>
      <a:srgbClr val="FFCF01"/>
    </a:accent2>
    <a:accent3>
      <a:srgbClr val="FFFFFF"/>
    </a:accent3>
    <a:accent4>
      <a:srgbClr val="000000"/>
    </a:accent4>
    <a:accent5>
      <a:srgbClr val="AAEFD1"/>
    </a:accent5>
    <a:accent6>
      <a:srgbClr val="E7BB01"/>
    </a:accent6>
    <a:hlink>
      <a:srgbClr val="FF0000"/>
    </a:hlink>
    <a:folHlink>
      <a:srgbClr val="3333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13125</TotalTime>
  <Words>516</Words>
  <Application>Microsoft Office PowerPoint</Application>
  <PresentationFormat>全屏显示(4:3)</PresentationFormat>
  <Paragraphs>56</Paragraphs>
  <Slides>8</Slides>
  <Notes>0</Notes>
  <HiddenSlides>0</HiddenSlides>
  <MMClips>7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宋体</vt:lpstr>
      <vt:lpstr>Tahoma</vt:lpstr>
      <vt:lpstr>Times New Roman</vt:lpstr>
      <vt:lpstr>Wingdings</vt:lpstr>
      <vt:lpstr>Blends</vt:lpstr>
      <vt:lpstr>6.3  类型表达式的等价</vt:lpstr>
      <vt:lpstr>6.3.1  类型表达式的结构等价</vt:lpstr>
      <vt:lpstr>等价性检查算法</vt:lpstr>
      <vt:lpstr>例6.1：编码类型表达式</vt:lpstr>
      <vt:lpstr>例6.1（续）</vt:lpstr>
      <vt:lpstr>例6.1（续）</vt:lpstr>
      <vt:lpstr>例6.1（续）</vt:lpstr>
      <vt:lpstr>预习作业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1435</cp:revision>
  <dcterms:created xsi:type="dcterms:W3CDTF">2003-06-05T11:51:39Z</dcterms:created>
  <dcterms:modified xsi:type="dcterms:W3CDTF">2020-11-28T01:53:44Z</dcterms:modified>
</cp:coreProperties>
</file>

<file path=docProps/thumbnail.jpeg>
</file>